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Thin"/>
      <p:regular r:id="rId14"/>
      <p:bold r:id="rId15"/>
      <p:italic r:id="rId16"/>
      <p:boldItalic r:id="rId17"/>
    </p:embeddedFont>
    <p:embeddedFont>
      <p:font typeface="Roboto Medium"/>
      <p:regular r:id="rId18"/>
      <p:bold r:id="rId19"/>
      <p:italic r:id="rId20"/>
      <p:boldItalic r:id="rId21"/>
    </p:embeddedFont>
    <p:embeddedFont>
      <p:font typeface="Roboto"/>
      <p:regular r:id="rId22"/>
      <p:bold r:id="rId23"/>
      <p:italic r:id="rId24"/>
      <p:boldItalic r:id="rId25"/>
    </p:embeddedFont>
    <p:embeddedFont>
      <p:font typeface="Amatic SC"/>
      <p:regular r:id="rId26"/>
      <p:bold r:id="rId27"/>
    </p:embeddedFont>
    <p:embeddedFont>
      <p:font typeface="Inconsolata"/>
      <p:regular r:id="rId28"/>
      <p:bold r:id="rId29"/>
    </p:embeddedFont>
    <p:embeddedFont>
      <p:font typeface="Roboto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Light-bold.fntdata"/><Relationship Id="rId30" Type="http://schemas.openxmlformats.org/officeDocument/2006/relationships/font" Target="fonts/RobotoLight-regular.fntdata"/><Relationship Id="rId33" Type="http://schemas.openxmlformats.org/officeDocument/2006/relationships/font" Target="fonts/RobotoLight-boldItalic.fntdata"/><Relationship Id="rId32" Type="http://schemas.openxmlformats.org/officeDocument/2006/relationships/font" Target="fonts/RobotoLight-italic.fntdata"/><Relationship Id="rId20" Type="http://schemas.openxmlformats.org/officeDocument/2006/relationships/font" Target="fonts/RobotoMedium-italic.fntdata"/><Relationship Id="rId22" Type="http://schemas.openxmlformats.org/officeDocument/2006/relationships/font" Target="fonts/Roboto-regular.fntdata"/><Relationship Id="rId21" Type="http://schemas.openxmlformats.org/officeDocument/2006/relationships/font" Target="fonts/RobotoMedium-boldItalic.fntdata"/><Relationship Id="rId24" Type="http://schemas.openxmlformats.org/officeDocument/2006/relationships/font" Target="fonts/Roboto-italic.fntdata"/><Relationship Id="rId23" Type="http://schemas.openxmlformats.org/officeDocument/2006/relationships/font" Target="fonts/Roboto-bold.fntdata"/><Relationship Id="rId26" Type="http://schemas.openxmlformats.org/officeDocument/2006/relationships/font" Target="fonts/AmaticSC-regular.fntdata"/><Relationship Id="rId25" Type="http://schemas.openxmlformats.org/officeDocument/2006/relationships/font" Target="fonts/Roboto-boldItalic.fntdata"/><Relationship Id="rId28" Type="http://schemas.openxmlformats.org/officeDocument/2006/relationships/font" Target="fonts/Inconsolata-regular.fntdata"/><Relationship Id="rId27" Type="http://schemas.openxmlformats.org/officeDocument/2006/relationships/font" Target="fonts/AmaticSC-bold.fntdata"/><Relationship Id="rId29" Type="http://schemas.openxmlformats.org/officeDocument/2006/relationships/font" Target="fonts/Inconsolata-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RobotoThin-bold.fntdata"/><Relationship Id="rId14" Type="http://schemas.openxmlformats.org/officeDocument/2006/relationships/font" Target="fonts/RobotoThin-regular.fntdata"/><Relationship Id="rId17" Type="http://schemas.openxmlformats.org/officeDocument/2006/relationships/font" Target="fonts/RobotoThin-boldItalic.fntdata"/><Relationship Id="rId16" Type="http://schemas.openxmlformats.org/officeDocument/2006/relationships/font" Target="fonts/RobotoThin-italic.fntdata"/><Relationship Id="rId19" Type="http://schemas.openxmlformats.org/officeDocument/2006/relationships/font" Target="fonts/RobotoMedium-bold.fntdata"/><Relationship Id="rId18" Type="http://schemas.openxmlformats.org/officeDocument/2006/relationships/font" Target="fonts/Robot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rtifactuprising.co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oeba.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71e066a45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71e066a45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871e066a45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871e066a45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chemeClr val="lt1"/>
                </a:highlight>
                <a:latin typeface="Roboto"/>
                <a:ea typeface="Roboto"/>
                <a:cs typeface="Roboto"/>
                <a:sym typeface="Roboto"/>
              </a:rPr>
              <a:t>Instructions:</a:t>
            </a:r>
            <a:endParaRPr b="1">
              <a:solidFill>
                <a:schemeClr val="dk1"/>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Now that the students understand the elements behind a text ad and extensions, share the following scenarios. </a:t>
            </a:r>
            <a:endParaRPr>
              <a:solidFill>
                <a:schemeClr val="dk1"/>
              </a:solidFill>
              <a:highlight>
                <a:schemeClr val="lt1"/>
              </a:highlight>
              <a:latin typeface="Roboto"/>
              <a:ea typeface="Roboto"/>
              <a:cs typeface="Roboto"/>
              <a:sym typeface="Roboto"/>
            </a:endParaRPr>
          </a:p>
          <a:p>
            <a:pPr indent="-298450" lvl="0" marL="457200" rtl="0" algn="l">
              <a:lnSpc>
                <a:spcPct val="115000"/>
              </a:lnSpc>
              <a:spcBef>
                <a:spcPts val="1000"/>
              </a:spcBef>
              <a:spcAft>
                <a:spcPts val="0"/>
              </a:spcAft>
              <a:buClr>
                <a:schemeClr val="dk1"/>
              </a:buClr>
              <a:buSzPts val="1100"/>
              <a:buFont typeface="Roboto"/>
              <a:buChar char="●"/>
            </a:pPr>
            <a:r>
              <a:rPr b="1" lang="en">
                <a:solidFill>
                  <a:schemeClr val="dk1"/>
                </a:solidFill>
                <a:highlight>
                  <a:schemeClr val="lt1"/>
                </a:highlight>
                <a:latin typeface="Roboto"/>
                <a:ea typeface="Roboto"/>
                <a:cs typeface="Roboto"/>
                <a:sym typeface="Roboto"/>
              </a:rPr>
              <a:t>Scenario 1</a:t>
            </a:r>
            <a:r>
              <a:rPr lang="en">
                <a:solidFill>
                  <a:schemeClr val="dk1"/>
                </a:solidFill>
                <a:highlight>
                  <a:schemeClr val="lt1"/>
                </a:highlight>
                <a:latin typeface="Roboto"/>
                <a:ea typeface="Roboto"/>
                <a:cs typeface="Roboto"/>
                <a:sym typeface="Roboto"/>
              </a:rPr>
              <a:t>: Artifact Uprising is an online retailer that creates photo albums and other custom printed materials. Their website: </a:t>
            </a:r>
            <a:r>
              <a:rPr lang="en" u="sng">
                <a:solidFill>
                  <a:srgbClr val="1155CC"/>
                </a:solidFill>
                <a:highlight>
                  <a:schemeClr val="lt1"/>
                </a:highlight>
                <a:latin typeface="Roboto"/>
                <a:ea typeface="Roboto"/>
                <a:cs typeface="Roboto"/>
                <a:sym typeface="Roboto"/>
                <a:hlinkClick r:id="rId2">
                  <a:extLst>
                    <a:ext uri="{A12FA001-AC4F-418D-AE19-62706E023703}">
                      <ahyp:hlinkClr val="tx"/>
                    </a:ext>
                  </a:extLst>
                </a:hlinkClick>
              </a:rPr>
              <a:t>https://www.artifactuprising.com</a:t>
            </a:r>
            <a:r>
              <a:rPr lang="en">
                <a:solidFill>
                  <a:schemeClr val="dk1"/>
                </a:solidFill>
                <a:highlight>
                  <a:schemeClr val="lt1"/>
                </a:highlight>
                <a:latin typeface="Roboto"/>
                <a:ea typeface="Roboto"/>
                <a:cs typeface="Roboto"/>
                <a:sym typeface="Roboto"/>
              </a:rPr>
              <a:t>. </a:t>
            </a:r>
            <a:endParaRPr>
              <a:solidFill>
                <a:schemeClr val="dk1"/>
              </a:solidFill>
              <a:highlight>
                <a:schemeClr val="lt1"/>
              </a:highlight>
              <a:latin typeface="Roboto"/>
              <a:ea typeface="Roboto"/>
              <a:cs typeface="Roboto"/>
              <a:sym typeface="Roboto"/>
            </a:endParaRPr>
          </a:p>
          <a:p>
            <a:pPr indent="-298450" lvl="0" marL="457200" rtl="0" algn="l">
              <a:lnSpc>
                <a:spcPct val="115000"/>
              </a:lnSpc>
              <a:spcBef>
                <a:spcPts val="1000"/>
              </a:spcBef>
              <a:spcAft>
                <a:spcPts val="0"/>
              </a:spcAft>
              <a:buClr>
                <a:schemeClr val="dk1"/>
              </a:buClr>
              <a:buSzPts val="1100"/>
              <a:buFont typeface="Roboto"/>
              <a:buChar char="●"/>
            </a:pPr>
            <a:r>
              <a:t/>
            </a:r>
            <a:endParaRPr>
              <a:solidFill>
                <a:schemeClr val="dk1"/>
              </a:solidFill>
              <a:highlight>
                <a:schemeClr val="lt1"/>
              </a:highlight>
              <a:latin typeface="Roboto"/>
              <a:ea typeface="Roboto"/>
              <a:cs typeface="Roboto"/>
              <a:sym typeface="Roboto"/>
            </a:endParaRPr>
          </a:p>
          <a:p>
            <a:pPr indent="0" lvl="0" marL="0" rtl="0" algn="l">
              <a:spcBef>
                <a:spcPts val="100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AdobeStock_91431223</a:t>
            </a:r>
            <a:endParaRPr i="1"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71e066a45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71e066a45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Roboto"/>
                <a:ea typeface="Roboto"/>
                <a:cs typeface="Roboto"/>
                <a:sym typeface="Roboto"/>
              </a:rPr>
              <a:t>Create a text ad, and choose at least four extensions to help the company promote their new baby books. The keywords for the ad should be versions of “baby photo album.”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i="1" sz="1000">
              <a:solidFill>
                <a:schemeClr val="dk1"/>
              </a:solidFill>
              <a:latin typeface="Roboto"/>
              <a:ea typeface="Roboto"/>
              <a:cs typeface="Roboto"/>
              <a:sym typeface="Roboto"/>
            </a:endParaRPr>
          </a:p>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shutterstock_758698492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871e066a45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871e066a45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highlight>
                  <a:schemeClr val="lt1"/>
                </a:highlight>
                <a:latin typeface="Roboto"/>
                <a:ea typeface="Roboto"/>
                <a:cs typeface="Roboto"/>
                <a:sym typeface="Roboto"/>
              </a:rPr>
              <a:t>Provide recommendations on any updates you think should be made to the landing page.</a:t>
            </a:r>
            <a:endParaRPr>
              <a:solidFill>
                <a:schemeClr val="dk1"/>
              </a:solidFill>
              <a:highlight>
                <a:schemeClr val="lt1"/>
              </a:highlight>
              <a:latin typeface="Roboto"/>
              <a:ea typeface="Roboto"/>
              <a:cs typeface="Roboto"/>
              <a:sym typeface="Roboto"/>
            </a:endParaRPr>
          </a:p>
          <a:p>
            <a:pPr indent="0" lvl="0" marL="0" rtl="0" algn="l">
              <a:spcBef>
                <a:spcPts val="100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shutterstock_758698492</a:t>
            </a:r>
            <a:endParaRPr i="1"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1e066a45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1e066a45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b="1" lang="en">
                <a:solidFill>
                  <a:schemeClr val="dk1"/>
                </a:solidFill>
                <a:highlight>
                  <a:srgbClr val="FFFFFF"/>
                </a:highlight>
                <a:latin typeface="Roboto"/>
                <a:ea typeface="Roboto"/>
                <a:cs typeface="Roboto"/>
                <a:sym typeface="Roboto"/>
              </a:rPr>
              <a:t>Scenario 2</a:t>
            </a:r>
            <a:r>
              <a:rPr lang="en">
                <a:solidFill>
                  <a:schemeClr val="dk1"/>
                </a:solidFill>
                <a:highlight>
                  <a:srgbClr val="FFFFFF"/>
                </a:highlight>
                <a:latin typeface="Roboto"/>
                <a:ea typeface="Roboto"/>
                <a:cs typeface="Roboto"/>
                <a:sym typeface="Roboto"/>
              </a:rPr>
              <a:t>: A</a:t>
            </a:r>
            <a:r>
              <a:rPr lang="en" sz="1200">
                <a:solidFill>
                  <a:schemeClr val="dk1"/>
                </a:solidFill>
                <a:latin typeface="Roboto"/>
                <a:ea typeface="Roboto"/>
                <a:cs typeface="Roboto"/>
                <a:sym typeface="Roboto"/>
              </a:rPr>
              <a:t>moeba Music is a vinyl, CD, movie &amp; merch store. They buy and sell new &amp; used vinyl, DVDs, and CDs, and offer free shipping on music &amp; movies. Their website: </a:t>
            </a:r>
            <a:r>
              <a:rPr lang="en" u="sng">
                <a:solidFill>
                  <a:srgbClr val="0097A7"/>
                </a:solidFill>
                <a:hlinkClick r:id="rId2">
                  <a:extLst>
                    <a:ext uri="{A12FA001-AC4F-418D-AE19-62706E023703}">
                      <ahyp:hlinkClr val="tx"/>
                    </a:ext>
                  </a:extLst>
                </a:hlinkClick>
              </a:rPr>
              <a:t>https://www.amoeba.com/</a:t>
            </a:r>
            <a:r>
              <a:rPr lang="en" sz="1200">
                <a:solidFill>
                  <a:schemeClr val="dk1"/>
                </a:solidFill>
                <a:latin typeface="Roboto"/>
                <a:ea typeface="Roboto"/>
                <a:cs typeface="Roboto"/>
                <a:sym typeface="Roboto"/>
              </a:rPr>
              <a:t>.</a:t>
            </a:r>
            <a:r>
              <a:rPr lang="en">
                <a:solidFill>
                  <a:schemeClr val="dk1"/>
                </a:solidFill>
                <a:highlight>
                  <a:srgbClr val="FFFFFF"/>
                </a:highlight>
                <a:latin typeface="Roboto"/>
                <a:ea typeface="Roboto"/>
                <a:cs typeface="Roboto"/>
                <a:sym typeface="Roboto"/>
              </a:rPr>
              <a:t> </a:t>
            </a:r>
            <a:endParaRPr>
              <a:solidFill>
                <a:schemeClr val="dk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AdobeStock_91431223</a:t>
            </a:r>
            <a:endParaRPr i="1"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871e066a45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71e066a45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Create a text ad, and choose at least four extensions to help the company promote online purchases of their vinyl products. The keywords for the ad should be versions of “buy vinyl records.”</a:t>
            </a:r>
            <a:endParaRPr>
              <a:solidFill>
                <a:schemeClr val="dk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i="1" sz="1000">
              <a:solidFill>
                <a:schemeClr val="dk1"/>
              </a:solidFill>
              <a:latin typeface="Roboto"/>
              <a:ea typeface="Roboto"/>
              <a:cs typeface="Roboto"/>
              <a:sym typeface="Roboto"/>
            </a:endParaRPr>
          </a:p>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shutterstock_758698492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871e066a45_0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871e066a45_0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Provide recommendations on any updates you think should be made to the landing page.</a:t>
            </a:r>
            <a:endParaRPr>
              <a:solidFill>
                <a:schemeClr val="dk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shutterstock_758698492</a:t>
            </a:r>
            <a:endParaRPr i="1" sz="10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60.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5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6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6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8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74.png"/><Relationship Id="rId6" Type="http://schemas.openxmlformats.org/officeDocument/2006/relationships/image" Target="../media/image88.png"/><Relationship Id="rId7" Type="http://schemas.openxmlformats.org/officeDocument/2006/relationships/image" Target="../media/image73.png"/><Relationship Id="rId8" Type="http://schemas.openxmlformats.org/officeDocument/2006/relationships/image" Target="../media/image7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83.png"/><Relationship Id="rId6" Type="http://schemas.openxmlformats.org/officeDocument/2006/relationships/image" Target="../media/image79.png"/><Relationship Id="rId7" Type="http://schemas.openxmlformats.org/officeDocument/2006/relationships/image" Target="../media/image82.png"/><Relationship Id="rId8" Type="http://schemas.openxmlformats.org/officeDocument/2006/relationships/image" Target="../media/image8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91.png"/><Relationship Id="rId6" Type="http://schemas.openxmlformats.org/officeDocument/2006/relationships/image" Target="../media/image8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103.png"/><Relationship Id="rId5" Type="http://schemas.openxmlformats.org/officeDocument/2006/relationships/image" Target="../media/image92.png"/><Relationship Id="rId6" Type="http://schemas.openxmlformats.org/officeDocument/2006/relationships/image" Target="../media/image101.png"/><Relationship Id="rId7" Type="http://schemas.openxmlformats.org/officeDocument/2006/relationships/image" Target="../media/image104.png"/><Relationship Id="rId8" Type="http://schemas.openxmlformats.org/officeDocument/2006/relationships/image" Target="../media/image9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10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100.png"/><Relationship Id="rId8"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0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4" name="Google Shape;9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96" name="Google Shape;96;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97" name="Google Shape;97;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 name="Google Shape;99;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0" name="Google Shape;100;p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01" name="Google Shape;101;p1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 name="Google Shape;104;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6" name="Google Shape;106;p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 name="Google Shape;107;p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0" name="Google Shape;110;p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11" name="Google Shape;111;p1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112" name="Shape 112"/>
        <p:cNvGrpSpPr/>
        <p:nvPr/>
      </p:nvGrpSpPr>
      <p:grpSpPr>
        <a:xfrm>
          <a:off x="0" y="0"/>
          <a:ext cx="0" cy="0"/>
          <a:chOff x="0" y="0"/>
          <a:chExt cx="0" cy="0"/>
        </a:xfrm>
      </p:grpSpPr>
      <p:sp>
        <p:nvSpPr>
          <p:cNvPr id="113" name="Google Shape;11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4" name="Google Shape;114;p20"/>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15" name="Google Shape;115;p20"/>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16" name="Google Shape;116;p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0"/>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8" name="Google Shape;118;p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9" name="Google Shape;119;p20"/>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120" name="Google Shape;120;p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
        <p:nvSpPr>
          <p:cNvPr id="121" name="Google Shape;121;p20"/>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 name="Google Shape;122;p20"/>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2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 name="Google Shape;13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33" name="Shape 133"/>
        <p:cNvGrpSpPr/>
        <p:nvPr/>
      </p:nvGrpSpPr>
      <p:grpSpPr>
        <a:xfrm>
          <a:off x="0" y="0"/>
          <a:ext cx="0" cy="0"/>
          <a:chOff x="0" y="0"/>
          <a:chExt cx="0" cy="0"/>
        </a:xfrm>
      </p:grpSpPr>
      <p:sp>
        <p:nvSpPr>
          <p:cNvPr id="134" name="Google Shape;134;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 name="Google Shape;136;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 name="Google Shape;138;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 name="Google Shape;139;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23"/>
          <p:cNvSpPr txBox="1"/>
          <p:nvPr>
            <p:ph idx="3" type="body"/>
          </p:nvPr>
        </p:nvSpPr>
        <p:spPr>
          <a:xfrm>
            <a:off x="175" y="1284250"/>
            <a:ext cx="9144000" cy="33723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43" name="Google Shape;143;p2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2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 name="Google Shape;148;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49" name="Google Shape;14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3" name="Google Shape;153;p2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4" name="Google Shape;154;p2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55" name="Google Shape;155;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57" name="Shape 157"/>
        <p:cNvGrpSpPr/>
        <p:nvPr/>
      </p:nvGrpSpPr>
      <p:grpSpPr>
        <a:xfrm>
          <a:off x="0" y="0"/>
          <a:ext cx="0" cy="0"/>
          <a:chOff x="0" y="0"/>
          <a:chExt cx="0" cy="0"/>
        </a:xfrm>
      </p:grpSpPr>
      <p:pic>
        <p:nvPicPr>
          <p:cNvPr id="158" name="Google Shape;158;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9" name="Google Shape;159;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3" name="Google Shape;163;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 name="Google Shape;164;p2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5" name="Google Shape;165;p2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0" name="Google Shape;170;p2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73" name="Google Shape;17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75" name="Google Shape;175;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79" name="Google Shape;17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 name="Google Shape;18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 name="Google Shape;181;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2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4" name="Google Shape;18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2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87" name="Shape 187"/>
        <p:cNvGrpSpPr/>
        <p:nvPr/>
      </p:nvGrpSpPr>
      <p:grpSpPr>
        <a:xfrm>
          <a:off x="0" y="0"/>
          <a:ext cx="0" cy="0"/>
          <a:chOff x="0" y="0"/>
          <a:chExt cx="0" cy="0"/>
        </a:xfrm>
      </p:grpSpPr>
      <p:pic>
        <p:nvPicPr>
          <p:cNvPr id="188" name="Google Shape;188;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9" name="Google Shape;189;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91" name="Google Shape;191;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 name="Google Shape;194;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95" name="Google Shape;195;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 name="Google Shape;196;p2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97" name="Shape 197"/>
        <p:cNvGrpSpPr/>
        <p:nvPr/>
      </p:nvGrpSpPr>
      <p:grpSpPr>
        <a:xfrm>
          <a:off x="0" y="0"/>
          <a:ext cx="0" cy="0"/>
          <a:chOff x="0" y="0"/>
          <a:chExt cx="0" cy="0"/>
        </a:xfrm>
      </p:grpSpPr>
      <p:sp>
        <p:nvSpPr>
          <p:cNvPr id="198" name="Google Shape;198;p3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0" name="Google Shape;20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 name="Google Shape;20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2" name="Google Shape;202;p3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3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 name="Google Shape;20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6" name="Google Shape;206;p3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9" name="Google Shape;209;p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1" name="Google Shape;211;p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3" name="Google Shape;21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3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3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 name="Google Shape;21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18" name="Shape 218"/>
        <p:cNvGrpSpPr/>
        <p:nvPr/>
      </p:nvGrpSpPr>
      <p:grpSpPr>
        <a:xfrm>
          <a:off x="0" y="0"/>
          <a:ext cx="0" cy="0"/>
          <a:chOff x="0" y="0"/>
          <a:chExt cx="0" cy="0"/>
        </a:xfrm>
      </p:grpSpPr>
      <p:sp>
        <p:nvSpPr>
          <p:cNvPr id="219" name="Google Shape;219;p3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20" name="Google Shape;220;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1" name="Google Shape;221;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22" name="Google Shape;222;p3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23" name="Google Shape;22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5" name="Google Shape;225;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3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28" name="Shape 228"/>
        <p:cNvGrpSpPr/>
        <p:nvPr/>
      </p:nvGrpSpPr>
      <p:grpSpPr>
        <a:xfrm>
          <a:off x="0" y="0"/>
          <a:ext cx="0" cy="0"/>
          <a:chOff x="0" y="0"/>
          <a:chExt cx="0" cy="0"/>
        </a:xfrm>
      </p:grpSpPr>
      <p:sp>
        <p:nvSpPr>
          <p:cNvPr id="229" name="Google Shape;229;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3"/>
          <p:cNvGrpSpPr/>
          <p:nvPr/>
        </p:nvGrpSpPr>
        <p:grpSpPr>
          <a:xfrm>
            <a:off x="457200" y="1378813"/>
            <a:ext cx="776889" cy="621300"/>
            <a:chOff x="457200" y="1378813"/>
            <a:chExt cx="776889" cy="621300"/>
          </a:xfrm>
        </p:grpSpPr>
        <p:sp>
          <p:nvSpPr>
            <p:cNvPr id="237" name="Google Shape;237;p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3"/>
          <p:cNvGrpSpPr/>
          <p:nvPr/>
        </p:nvGrpSpPr>
        <p:grpSpPr>
          <a:xfrm>
            <a:off x="457200" y="2228725"/>
            <a:ext cx="776889" cy="621300"/>
            <a:chOff x="457200" y="1378813"/>
            <a:chExt cx="776889" cy="621300"/>
          </a:xfrm>
        </p:grpSpPr>
        <p:sp>
          <p:nvSpPr>
            <p:cNvPr id="240" name="Google Shape;240;p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3"/>
          <p:cNvGrpSpPr/>
          <p:nvPr/>
        </p:nvGrpSpPr>
        <p:grpSpPr>
          <a:xfrm>
            <a:off x="457200" y="3073850"/>
            <a:ext cx="776889" cy="621300"/>
            <a:chOff x="457200" y="1378813"/>
            <a:chExt cx="776889" cy="621300"/>
          </a:xfrm>
        </p:grpSpPr>
        <p:sp>
          <p:nvSpPr>
            <p:cNvPr id="243" name="Google Shape;243;p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3"/>
          <p:cNvGrpSpPr/>
          <p:nvPr/>
        </p:nvGrpSpPr>
        <p:grpSpPr>
          <a:xfrm>
            <a:off x="457200" y="3923750"/>
            <a:ext cx="776889" cy="621300"/>
            <a:chOff x="457200" y="1378813"/>
            <a:chExt cx="776889" cy="621300"/>
          </a:xfrm>
        </p:grpSpPr>
        <p:sp>
          <p:nvSpPr>
            <p:cNvPr id="246" name="Google Shape;246;p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55" name="Shape 255"/>
        <p:cNvGrpSpPr/>
        <p:nvPr/>
      </p:nvGrpSpPr>
      <p:grpSpPr>
        <a:xfrm>
          <a:off x="0" y="0"/>
          <a:ext cx="0" cy="0"/>
          <a:chOff x="0" y="0"/>
          <a:chExt cx="0" cy="0"/>
        </a:xfrm>
      </p:grpSpPr>
      <p:sp>
        <p:nvSpPr>
          <p:cNvPr id="256" name="Google Shape;256;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 name="Google Shape;261;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3" name="Google Shape;263;p34"/>
          <p:cNvGrpSpPr/>
          <p:nvPr/>
        </p:nvGrpSpPr>
        <p:grpSpPr>
          <a:xfrm>
            <a:off x="457200" y="1300225"/>
            <a:ext cx="776889" cy="621300"/>
            <a:chOff x="457200" y="1378813"/>
            <a:chExt cx="776889" cy="621300"/>
          </a:xfrm>
        </p:grpSpPr>
        <p:sp>
          <p:nvSpPr>
            <p:cNvPr id="264" name="Google Shape;264;p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65" name="Google Shape;265;p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4"/>
          <p:cNvGrpSpPr/>
          <p:nvPr/>
        </p:nvGrpSpPr>
        <p:grpSpPr>
          <a:xfrm>
            <a:off x="457200" y="2000125"/>
            <a:ext cx="776889" cy="621300"/>
            <a:chOff x="457200" y="1378813"/>
            <a:chExt cx="776889" cy="621300"/>
          </a:xfrm>
        </p:grpSpPr>
        <p:sp>
          <p:nvSpPr>
            <p:cNvPr id="267" name="Google Shape;267;p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8" name="Google Shape;268;p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34"/>
          <p:cNvGrpSpPr/>
          <p:nvPr/>
        </p:nvGrpSpPr>
        <p:grpSpPr>
          <a:xfrm>
            <a:off x="457200" y="2692850"/>
            <a:ext cx="776889" cy="621300"/>
            <a:chOff x="457200" y="1378813"/>
            <a:chExt cx="776889" cy="621300"/>
          </a:xfrm>
        </p:grpSpPr>
        <p:sp>
          <p:nvSpPr>
            <p:cNvPr id="270" name="Google Shape;270;p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 name="Google Shape;271;p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34"/>
          <p:cNvGrpSpPr/>
          <p:nvPr/>
        </p:nvGrpSpPr>
        <p:grpSpPr>
          <a:xfrm>
            <a:off x="457200" y="3390350"/>
            <a:ext cx="776889" cy="621300"/>
            <a:chOff x="457200" y="1378813"/>
            <a:chExt cx="776889" cy="621300"/>
          </a:xfrm>
        </p:grpSpPr>
        <p:sp>
          <p:nvSpPr>
            <p:cNvPr id="273" name="Google Shape;273;p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4" name="Google Shape;274;p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2" name="Google Shape;282;p34"/>
          <p:cNvGrpSpPr/>
          <p:nvPr/>
        </p:nvGrpSpPr>
        <p:grpSpPr>
          <a:xfrm>
            <a:off x="469500" y="4083075"/>
            <a:ext cx="776889" cy="621300"/>
            <a:chOff x="457200" y="1378813"/>
            <a:chExt cx="776889" cy="621300"/>
          </a:xfrm>
        </p:grpSpPr>
        <p:sp>
          <p:nvSpPr>
            <p:cNvPr id="283" name="Google Shape;283;p3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4" name="Google Shape;284;p3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87" name="Shape 287"/>
        <p:cNvGrpSpPr/>
        <p:nvPr/>
      </p:nvGrpSpPr>
      <p:grpSpPr>
        <a:xfrm>
          <a:off x="0" y="0"/>
          <a:ext cx="0" cy="0"/>
          <a:chOff x="0" y="0"/>
          <a:chExt cx="0" cy="0"/>
        </a:xfrm>
      </p:grpSpPr>
      <p:sp>
        <p:nvSpPr>
          <p:cNvPr id="288" name="Google Shape;288;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 name="Google Shape;290;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 name="Google Shape;291;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 name="Google Shape;293;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 name="Google Shape;294;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5" name="Google Shape;295;p35"/>
          <p:cNvGrpSpPr/>
          <p:nvPr/>
        </p:nvGrpSpPr>
        <p:grpSpPr>
          <a:xfrm>
            <a:off x="457200" y="1237825"/>
            <a:ext cx="776900" cy="486300"/>
            <a:chOff x="457200" y="1466425"/>
            <a:chExt cx="776900" cy="486300"/>
          </a:xfrm>
        </p:grpSpPr>
        <p:sp>
          <p:nvSpPr>
            <p:cNvPr id="296" name="Google Shape;296;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7" name="Google Shape;297;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5"/>
          <p:cNvGrpSpPr/>
          <p:nvPr/>
        </p:nvGrpSpPr>
        <p:grpSpPr>
          <a:xfrm>
            <a:off x="457200" y="1828900"/>
            <a:ext cx="776900" cy="486300"/>
            <a:chOff x="457200" y="1466425"/>
            <a:chExt cx="776900" cy="486300"/>
          </a:xfrm>
        </p:grpSpPr>
        <p:sp>
          <p:nvSpPr>
            <p:cNvPr id="301" name="Google Shape;301;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2" name="Google Shape;302;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35"/>
          <p:cNvGrpSpPr/>
          <p:nvPr/>
        </p:nvGrpSpPr>
        <p:grpSpPr>
          <a:xfrm>
            <a:off x="457200" y="2419975"/>
            <a:ext cx="776900" cy="486300"/>
            <a:chOff x="457200" y="1466425"/>
            <a:chExt cx="776900" cy="486300"/>
          </a:xfrm>
        </p:grpSpPr>
        <p:sp>
          <p:nvSpPr>
            <p:cNvPr id="305" name="Google Shape;3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6" name="Google Shape;3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35"/>
          <p:cNvGrpSpPr/>
          <p:nvPr/>
        </p:nvGrpSpPr>
        <p:grpSpPr>
          <a:xfrm>
            <a:off x="457200" y="3011050"/>
            <a:ext cx="776900" cy="486300"/>
            <a:chOff x="457200" y="1466425"/>
            <a:chExt cx="776900" cy="486300"/>
          </a:xfrm>
        </p:grpSpPr>
        <p:sp>
          <p:nvSpPr>
            <p:cNvPr id="309" name="Google Shape;309;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0" name="Google Shape;310;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35"/>
          <p:cNvGrpSpPr/>
          <p:nvPr/>
        </p:nvGrpSpPr>
        <p:grpSpPr>
          <a:xfrm>
            <a:off x="457200" y="3602137"/>
            <a:ext cx="776900" cy="486300"/>
            <a:chOff x="457200" y="1466425"/>
            <a:chExt cx="776900" cy="486300"/>
          </a:xfrm>
        </p:grpSpPr>
        <p:sp>
          <p:nvSpPr>
            <p:cNvPr id="313" name="Google Shape;31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14" name="Google Shape;31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5"/>
          <p:cNvGrpSpPr/>
          <p:nvPr/>
        </p:nvGrpSpPr>
        <p:grpSpPr>
          <a:xfrm>
            <a:off x="457200" y="4193262"/>
            <a:ext cx="776900" cy="486300"/>
            <a:chOff x="457200" y="1466425"/>
            <a:chExt cx="776900" cy="486300"/>
          </a:xfrm>
        </p:grpSpPr>
        <p:sp>
          <p:nvSpPr>
            <p:cNvPr id="317" name="Google Shape;31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18" name="Google Shape;31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3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324" name="Shape 324"/>
        <p:cNvGrpSpPr/>
        <p:nvPr/>
      </p:nvGrpSpPr>
      <p:grpSpPr>
        <a:xfrm>
          <a:off x="0" y="0"/>
          <a:ext cx="0" cy="0"/>
          <a:chOff x="0" y="0"/>
          <a:chExt cx="0" cy="0"/>
        </a:xfrm>
      </p:grpSpPr>
      <p:sp>
        <p:nvSpPr>
          <p:cNvPr id="325" name="Google Shape;325;p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8" name="Google Shape;32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 name="Google Shape;33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1" name="Google Shape;33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 name="Google Shape;332;p36"/>
          <p:cNvGrpSpPr/>
          <p:nvPr/>
        </p:nvGrpSpPr>
        <p:grpSpPr>
          <a:xfrm>
            <a:off x="457200" y="1237825"/>
            <a:ext cx="776900" cy="486300"/>
            <a:chOff x="457200" y="1466425"/>
            <a:chExt cx="776900" cy="486300"/>
          </a:xfrm>
        </p:grpSpPr>
        <p:sp>
          <p:nvSpPr>
            <p:cNvPr id="333" name="Google Shape;333;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 name="Google Shape;334;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6"/>
          <p:cNvGrpSpPr/>
          <p:nvPr/>
        </p:nvGrpSpPr>
        <p:grpSpPr>
          <a:xfrm>
            <a:off x="457200" y="1828900"/>
            <a:ext cx="776900" cy="486300"/>
            <a:chOff x="457200" y="1466425"/>
            <a:chExt cx="776900" cy="486300"/>
          </a:xfrm>
        </p:grpSpPr>
        <p:sp>
          <p:nvSpPr>
            <p:cNvPr id="338" name="Google Shape;338;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9" name="Google Shape;339;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6"/>
          <p:cNvGrpSpPr/>
          <p:nvPr/>
        </p:nvGrpSpPr>
        <p:grpSpPr>
          <a:xfrm>
            <a:off x="457200" y="2419975"/>
            <a:ext cx="776900" cy="486300"/>
            <a:chOff x="457200" y="1466425"/>
            <a:chExt cx="776900" cy="486300"/>
          </a:xfrm>
        </p:grpSpPr>
        <p:sp>
          <p:nvSpPr>
            <p:cNvPr id="342" name="Google Shape;342;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6"/>
          <p:cNvGrpSpPr/>
          <p:nvPr/>
        </p:nvGrpSpPr>
        <p:grpSpPr>
          <a:xfrm>
            <a:off x="457200" y="3011050"/>
            <a:ext cx="776900" cy="486300"/>
            <a:chOff x="457200" y="1466425"/>
            <a:chExt cx="776900" cy="486300"/>
          </a:xfrm>
        </p:grpSpPr>
        <p:sp>
          <p:nvSpPr>
            <p:cNvPr id="346" name="Google Shape;346;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7" name="Google Shape;347;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6"/>
          <p:cNvGrpSpPr/>
          <p:nvPr/>
        </p:nvGrpSpPr>
        <p:grpSpPr>
          <a:xfrm>
            <a:off x="457200" y="3602137"/>
            <a:ext cx="776900" cy="486300"/>
            <a:chOff x="457200" y="1466425"/>
            <a:chExt cx="776900" cy="486300"/>
          </a:xfrm>
        </p:grpSpPr>
        <p:sp>
          <p:nvSpPr>
            <p:cNvPr id="350" name="Google Shape;350;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6"/>
          <p:cNvGrpSpPr/>
          <p:nvPr/>
        </p:nvGrpSpPr>
        <p:grpSpPr>
          <a:xfrm>
            <a:off x="457200" y="4193262"/>
            <a:ext cx="776900" cy="486300"/>
            <a:chOff x="457200" y="1466425"/>
            <a:chExt cx="776900" cy="486300"/>
          </a:xfrm>
        </p:grpSpPr>
        <p:sp>
          <p:nvSpPr>
            <p:cNvPr id="354" name="Google Shape;35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55" name="Google Shape;35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61" name="Shape 361"/>
        <p:cNvGrpSpPr/>
        <p:nvPr/>
      </p:nvGrpSpPr>
      <p:grpSpPr>
        <a:xfrm>
          <a:off x="0" y="0"/>
          <a:ext cx="0" cy="0"/>
          <a:chOff x="0" y="0"/>
          <a:chExt cx="0" cy="0"/>
        </a:xfrm>
      </p:grpSpPr>
      <p:sp>
        <p:nvSpPr>
          <p:cNvPr id="362" name="Google Shape;362;p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 name="Google Shape;36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7" name="Google Shape;36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 name="Google Shape;36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9" name="Google Shape;369;p37"/>
          <p:cNvGrpSpPr/>
          <p:nvPr/>
        </p:nvGrpSpPr>
        <p:grpSpPr>
          <a:xfrm>
            <a:off x="457222" y="1149803"/>
            <a:ext cx="713194" cy="446423"/>
            <a:chOff x="457200" y="1466425"/>
            <a:chExt cx="776900" cy="486300"/>
          </a:xfrm>
        </p:grpSpPr>
        <p:sp>
          <p:nvSpPr>
            <p:cNvPr id="370" name="Google Shape;37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7"/>
          <p:cNvGrpSpPr/>
          <p:nvPr/>
        </p:nvGrpSpPr>
        <p:grpSpPr>
          <a:xfrm>
            <a:off x="457222" y="1672428"/>
            <a:ext cx="713194" cy="446423"/>
            <a:chOff x="457200" y="1466425"/>
            <a:chExt cx="776900" cy="486300"/>
          </a:xfrm>
        </p:grpSpPr>
        <p:sp>
          <p:nvSpPr>
            <p:cNvPr id="375" name="Google Shape;37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7"/>
          <p:cNvGrpSpPr/>
          <p:nvPr/>
        </p:nvGrpSpPr>
        <p:grpSpPr>
          <a:xfrm>
            <a:off x="457197" y="2195578"/>
            <a:ext cx="713194" cy="446423"/>
            <a:chOff x="457200" y="1466425"/>
            <a:chExt cx="776900" cy="486300"/>
          </a:xfrm>
        </p:grpSpPr>
        <p:sp>
          <p:nvSpPr>
            <p:cNvPr id="380" name="Google Shape;38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7"/>
          <p:cNvGrpSpPr/>
          <p:nvPr/>
        </p:nvGrpSpPr>
        <p:grpSpPr>
          <a:xfrm>
            <a:off x="457197" y="2718203"/>
            <a:ext cx="713194" cy="446423"/>
            <a:chOff x="457200" y="1466425"/>
            <a:chExt cx="776900" cy="486300"/>
          </a:xfrm>
        </p:grpSpPr>
        <p:sp>
          <p:nvSpPr>
            <p:cNvPr id="385" name="Google Shape;38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7"/>
          <p:cNvGrpSpPr/>
          <p:nvPr/>
        </p:nvGrpSpPr>
        <p:grpSpPr>
          <a:xfrm>
            <a:off x="457222" y="3240828"/>
            <a:ext cx="713194" cy="446423"/>
            <a:chOff x="457200" y="1466425"/>
            <a:chExt cx="776900" cy="486300"/>
          </a:xfrm>
        </p:grpSpPr>
        <p:sp>
          <p:nvSpPr>
            <p:cNvPr id="390" name="Google Shape;39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7"/>
          <p:cNvGrpSpPr/>
          <p:nvPr/>
        </p:nvGrpSpPr>
        <p:grpSpPr>
          <a:xfrm>
            <a:off x="457222" y="3763453"/>
            <a:ext cx="713194" cy="446423"/>
            <a:chOff x="457200" y="1466425"/>
            <a:chExt cx="776900" cy="486300"/>
          </a:xfrm>
        </p:grpSpPr>
        <p:sp>
          <p:nvSpPr>
            <p:cNvPr id="395" name="Google Shape;39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7"/>
          <p:cNvGrpSpPr/>
          <p:nvPr/>
        </p:nvGrpSpPr>
        <p:grpSpPr>
          <a:xfrm>
            <a:off x="457222" y="4311603"/>
            <a:ext cx="713194" cy="446423"/>
            <a:chOff x="457200" y="1466425"/>
            <a:chExt cx="776900" cy="486300"/>
          </a:xfrm>
        </p:grpSpPr>
        <p:sp>
          <p:nvSpPr>
            <p:cNvPr id="400" name="Google Shape;40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403" name="Shape 403"/>
        <p:cNvGrpSpPr/>
        <p:nvPr/>
      </p:nvGrpSpPr>
      <p:grpSpPr>
        <a:xfrm>
          <a:off x="0" y="0"/>
          <a:ext cx="0" cy="0"/>
          <a:chOff x="0" y="0"/>
          <a:chExt cx="0" cy="0"/>
        </a:xfrm>
      </p:grpSpPr>
      <p:sp>
        <p:nvSpPr>
          <p:cNvPr id="404" name="Google Shape;40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 name="Google Shape;40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8" name="Google Shape;40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 name="Google Shape;409;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8"/>
          <p:cNvGrpSpPr/>
          <p:nvPr/>
        </p:nvGrpSpPr>
        <p:grpSpPr>
          <a:xfrm>
            <a:off x="457427" y="3873038"/>
            <a:ext cx="602564" cy="377174"/>
            <a:chOff x="457200" y="1466425"/>
            <a:chExt cx="776900" cy="486300"/>
          </a:xfrm>
        </p:grpSpPr>
        <p:sp>
          <p:nvSpPr>
            <p:cNvPr id="412" name="Google Shape;412;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3" name="Google Shape;413;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8"/>
          <p:cNvGrpSpPr/>
          <p:nvPr/>
        </p:nvGrpSpPr>
        <p:grpSpPr>
          <a:xfrm>
            <a:off x="457315" y="4311142"/>
            <a:ext cx="602564" cy="377174"/>
            <a:chOff x="457200" y="1466425"/>
            <a:chExt cx="776900" cy="486300"/>
          </a:xfrm>
        </p:grpSpPr>
        <p:sp>
          <p:nvSpPr>
            <p:cNvPr id="417" name="Google Shape;417;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8" name="Google Shape;418;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8"/>
          <p:cNvGrpSpPr/>
          <p:nvPr/>
        </p:nvGrpSpPr>
        <p:grpSpPr>
          <a:xfrm>
            <a:off x="457377" y="2996663"/>
            <a:ext cx="602564" cy="377174"/>
            <a:chOff x="457200" y="1466425"/>
            <a:chExt cx="776900" cy="486300"/>
          </a:xfrm>
        </p:grpSpPr>
        <p:sp>
          <p:nvSpPr>
            <p:cNvPr id="422" name="Google Shape;422;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3" name="Google Shape;423;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8"/>
          <p:cNvGrpSpPr/>
          <p:nvPr/>
        </p:nvGrpSpPr>
        <p:grpSpPr>
          <a:xfrm>
            <a:off x="457265" y="3434767"/>
            <a:ext cx="602564" cy="377174"/>
            <a:chOff x="457200" y="1466425"/>
            <a:chExt cx="776900" cy="486300"/>
          </a:xfrm>
        </p:grpSpPr>
        <p:sp>
          <p:nvSpPr>
            <p:cNvPr id="427" name="Google Shape;427;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8" name="Google Shape;428;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8"/>
          <p:cNvGrpSpPr/>
          <p:nvPr/>
        </p:nvGrpSpPr>
        <p:grpSpPr>
          <a:xfrm>
            <a:off x="457402" y="2135288"/>
            <a:ext cx="602564" cy="377174"/>
            <a:chOff x="457200" y="1466425"/>
            <a:chExt cx="776900" cy="486300"/>
          </a:xfrm>
        </p:grpSpPr>
        <p:sp>
          <p:nvSpPr>
            <p:cNvPr id="432" name="Google Shape;432;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3" name="Google Shape;433;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457290" y="2573392"/>
            <a:ext cx="602564" cy="377174"/>
            <a:chOff x="457200" y="1466425"/>
            <a:chExt cx="776900" cy="486300"/>
          </a:xfrm>
        </p:grpSpPr>
        <p:sp>
          <p:nvSpPr>
            <p:cNvPr id="437" name="Google Shape;437;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8" name="Google Shape;438;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8"/>
          <p:cNvGrpSpPr/>
          <p:nvPr/>
        </p:nvGrpSpPr>
        <p:grpSpPr>
          <a:xfrm>
            <a:off x="457352" y="1258913"/>
            <a:ext cx="602564" cy="377174"/>
            <a:chOff x="457200" y="1466425"/>
            <a:chExt cx="776900" cy="486300"/>
          </a:xfrm>
        </p:grpSpPr>
        <p:sp>
          <p:nvSpPr>
            <p:cNvPr id="442" name="Google Shape;442;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3" name="Google Shape;443;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8"/>
          <p:cNvGrpSpPr/>
          <p:nvPr/>
        </p:nvGrpSpPr>
        <p:grpSpPr>
          <a:xfrm>
            <a:off x="457240" y="1697017"/>
            <a:ext cx="602564" cy="377174"/>
            <a:chOff x="457200" y="1466425"/>
            <a:chExt cx="776900" cy="486300"/>
          </a:xfrm>
        </p:grpSpPr>
        <p:sp>
          <p:nvSpPr>
            <p:cNvPr id="447" name="Google Shape;447;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8" name="Google Shape;448;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50" name="Shape 450"/>
        <p:cNvGrpSpPr/>
        <p:nvPr/>
      </p:nvGrpSpPr>
      <p:grpSpPr>
        <a:xfrm>
          <a:off x="0" y="0"/>
          <a:ext cx="0" cy="0"/>
          <a:chOff x="0" y="0"/>
          <a:chExt cx="0" cy="0"/>
        </a:xfrm>
      </p:grpSpPr>
      <p:sp>
        <p:nvSpPr>
          <p:cNvPr id="451" name="Google Shape;45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5" name="Google Shape;45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9"/>
          <p:cNvGrpSpPr/>
          <p:nvPr/>
        </p:nvGrpSpPr>
        <p:grpSpPr>
          <a:xfrm>
            <a:off x="457427" y="3873038"/>
            <a:ext cx="602564" cy="377174"/>
            <a:chOff x="457200" y="1466425"/>
            <a:chExt cx="776900" cy="486300"/>
          </a:xfrm>
        </p:grpSpPr>
        <p:sp>
          <p:nvSpPr>
            <p:cNvPr id="459" name="Google Shape;459;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60" name="Google Shape;460;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9"/>
          <p:cNvGrpSpPr/>
          <p:nvPr/>
        </p:nvGrpSpPr>
        <p:grpSpPr>
          <a:xfrm>
            <a:off x="457315" y="4311142"/>
            <a:ext cx="602564" cy="377174"/>
            <a:chOff x="457200" y="1466425"/>
            <a:chExt cx="776900" cy="486300"/>
          </a:xfrm>
        </p:grpSpPr>
        <p:sp>
          <p:nvSpPr>
            <p:cNvPr id="464" name="Google Shape;464;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5" name="Google Shape;465;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9"/>
          <p:cNvGrpSpPr/>
          <p:nvPr/>
        </p:nvGrpSpPr>
        <p:grpSpPr>
          <a:xfrm>
            <a:off x="457377" y="2996663"/>
            <a:ext cx="602564" cy="377174"/>
            <a:chOff x="457200" y="1466425"/>
            <a:chExt cx="776900" cy="486300"/>
          </a:xfrm>
        </p:grpSpPr>
        <p:sp>
          <p:nvSpPr>
            <p:cNvPr id="469" name="Google Shape;469;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70" name="Google Shape;470;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9"/>
          <p:cNvGrpSpPr/>
          <p:nvPr/>
        </p:nvGrpSpPr>
        <p:grpSpPr>
          <a:xfrm>
            <a:off x="457265" y="3434767"/>
            <a:ext cx="602564" cy="377174"/>
            <a:chOff x="457200" y="1466425"/>
            <a:chExt cx="776900" cy="486300"/>
          </a:xfrm>
        </p:grpSpPr>
        <p:sp>
          <p:nvSpPr>
            <p:cNvPr id="474" name="Google Shape;474;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5" name="Google Shape;475;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9"/>
          <p:cNvGrpSpPr/>
          <p:nvPr/>
        </p:nvGrpSpPr>
        <p:grpSpPr>
          <a:xfrm>
            <a:off x="457402" y="2135288"/>
            <a:ext cx="602564" cy="377174"/>
            <a:chOff x="457200" y="1466425"/>
            <a:chExt cx="776900" cy="486300"/>
          </a:xfrm>
        </p:grpSpPr>
        <p:sp>
          <p:nvSpPr>
            <p:cNvPr id="479" name="Google Shape;479;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80" name="Google Shape;480;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9"/>
          <p:cNvGrpSpPr/>
          <p:nvPr/>
        </p:nvGrpSpPr>
        <p:grpSpPr>
          <a:xfrm>
            <a:off x="457290" y="2573392"/>
            <a:ext cx="602564" cy="377174"/>
            <a:chOff x="457200" y="1466425"/>
            <a:chExt cx="776900" cy="486300"/>
          </a:xfrm>
        </p:grpSpPr>
        <p:sp>
          <p:nvSpPr>
            <p:cNvPr id="484" name="Google Shape;484;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5" name="Google Shape;485;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39"/>
          <p:cNvGrpSpPr/>
          <p:nvPr/>
        </p:nvGrpSpPr>
        <p:grpSpPr>
          <a:xfrm>
            <a:off x="457352" y="1258913"/>
            <a:ext cx="602564" cy="377174"/>
            <a:chOff x="457200" y="1466425"/>
            <a:chExt cx="776900" cy="486300"/>
          </a:xfrm>
        </p:grpSpPr>
        <p:sp>
          <p:nvSpPr>
            <p:cNvPr id="489" name="Google Shape;489;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90" name="Google Shape;490;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39"/>
          <p:cNvGrpSpPr/>
          <p:nvPr/>
        </p:nvGrpSpPr>
        <p:grpSpPr>
          <a:xfrm>
            <a:off x="457240" y="1697017"/>
            <a:ext cx="602564" cy="377174"/>
            <a:chOff x="457200" y="1466425"/>
            <a:chExt cx="776900" cy="486300"/>
          </a:xfrm>
        </p:grpSpPr>
        <p:sp>
          <p:nvSpPr>
            <p:cNvPr id="494" name="Google Shape;494;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5" name="Google Shape;495;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97" name="Shape 497"/>
        <p:cNvGrpSpPr/>
        <p:nvPr/>
      </p:nvGrpSpPr>
      <p:grpSpPr>
        <a:xfrm>
          <a:off x="0" y="0"/>
          <a:ext cx="0" cy="0"/>
          <a:chOff x="0" y="0"/>
          <a:chExt cx="0" cy="0"/>
        </a:xfrm>
      </p:grpSpPr>
      <p:sp>
        <p:nvSpPr>
          <p:cNvPr id="498" name="Google Shape;498;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0" name="Google Shape;500;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2" name="Google Shape;50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3" name="Google Shape;503;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6" name="Google Shape;506;p40"/>
          <p:cNvGrpSpPr/>
          <p:nvPr/>
        </p:nvGrpSpPr>
        <p:grpSpPr>
          <a:xfrm>
            <a:off x="457181" y="1345103"/>
            <a:ext cx="533372" cy="533480"/>
            <a:chOff x="457200" y="1378813"/>
            <a:chExt cx="695400" cy="695450"/>
          </a:xfrm>
        </p:grpSpPr>
        <p:sp>
          <p:nvSpPr>
            <p:cNvPr id="507" name="Google Shape;507;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8" name="Google Shape;508;p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0"/>
          <p:cNvGrpSpPr/>
          <p:nvPr/>
        </p:nvGrpSpPr>
        <p:grpSpPr>
          <a:xfrm>
            <a:off x="3228956" y="1345103"/>
            <a:ext cx="533372" cy="533480"/>
            <a:chOff x="457200" y="1378813"/>
            <a:chExt cx="695400" cy="695450"/>
          </a:xfrm>
        </p:grpSpPr>
        <p:sp>
          <p:nvSpPr>
            <p:cNvPr id="510" name="Google Shape;510;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11" name="Google Shape;511;p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4" name="Google Shape;514;p40"/>
          <p:cNvGrpSpPr/>
          <p:nvPr/>
        </p:nvGrpSpPr>
        <p:grpSpPr>
          <a:xfrm>
            <a:off x="6134081" y="1345853"/>
            <a:ext cx="533372" cy="533480"/>
            <a:chOff x="457200" y="1378813"/>
            <a:chExt cx="695400" cy="695450"/>
          </a:xfrm>
        </p:grpSpPr>
        <p:sp>
          <p:nvSpPr>
            <p:cNvPr id="515" name="Google Shape;515;p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6" name="Google Shape;516;p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19" name="Shape 519"/>
        <p:cNvGrpSpPr/>
        <p:nvPr/>
      </p:nvGrpSpPr>
      <p:grpSpPr>
        <a:xfrm>
          <a:off x="0" y="0"/>
          <a:ext cx="0" cy="0"/>
          <a:chOff x="0" y="0"/>
          <a:chExt cx="0" cy="0"/>
        </a:xfrm>
      </p:grpSpPr>
      <p:pic>
        <p:nvPicPr>
          <p:cNvPr id="520" name="Google Shape;520;p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21" name="Google Shape;521;p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 name="Google Shape;52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29" name="Google Shape;529;p4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41"/>
          <p:cNvGrpSpPr/>
          <p:nvPr/>
        </p:nvGrpSpPr>
        <p:grpSpPr>
          <a:xfrm>
            <a:off x="4936306" y="1423553"/>
            <a:ext cx="533372" cy="533480"/>
            <a:chOff x="457200" y="1378813"/>
            <a:chExt cx="695400" cy="695450"/>
          </a:xfrm>
        </p:grpSpPr>
        <p:sp>
          <p:nvSpPr>
            <p:cNvPr id="534" name="Google Shape;534;p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35" name="Google Shape;535;p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9" name="Google Shape;539;p4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40" name="Shape 540"/>
        <p:cNvGrpSpPr/>
        <p:nvPr/>
      </p:nvGrpSpPr>
      <p:grpSpPr>
        <a:xfrm>
          <a:off x="0" y="0"/>
          <a:ext cx="0" cy="0"/>
          <a:chOff x="0" y="0"/>
          <a:chExt cx="0" cy="0"/>
        </a:xfrm>
      </p:grpSpPr>
      <p:sp>
        <p:nvSpPr>
          <p:cNvPr id="541" name="Google Shape;54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48" name="Google Shape;548;p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53" name="Google Shape;553;p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54" name="Google Shape;554;p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59" name="Google Shape;559;p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60" name="Google Shape;560;p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64" name="Google Shape;564;p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84" name="Google Shape;584;p4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85" name="Google Shape;585;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86" name="Shape 586"/>
        <p:cNvGrpSpPr/>
        <p:nvPr/>
      </p:nvGrpSpPr>
      <p:grpSpPr>
        <a:xfrm>
          <a:off x="0" y="0"/>
          <a:ext cx="0" cy="0"/>
          <a:chOff x="0" y="0"/>
          <a:chExt cx="0" cy="0"/>
        </a:xfrm>
      </p:grpSpPr>
      <p:sp>
        <p:nvSpPr>
          <p:cNvPr id="587" name="Google Shape;58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1" name="Google Shape;601;p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02" name="Google Shape;602;p4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603" name="Google Shape;603;p4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604" name="Google Shape;604;p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05" name="Shape 605"/>
        <p:cNvGrpSpPr/>
        <p:nvPr/>
      </p:nvGrpSpPr>
      <p:grpSpPr>
        <a:xfrm>
          <a:off x="0" y="0"/>
          <a:ext cx="0" cy="0"/>
          <a:chOff x="0" y="0"/>
          <a:chExt cx="0" cy="0"/>
        </a:xfrm>
      </p:grpSpPr>
      <p:sp>
        <p:nvSpPr>
          <p:cNvPr id="606" name="Google Shape;606;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9" name="Google Shape;609;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2" name="Google Shape;612;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0" name="Google Shape;620;p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21" name="Google Shape;621;p4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22" name="Google Shape;622;p4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23" name="Google Shape;623;p4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624" name="Shape 624"/>
        <p:cNvGrpSpPr/>
        <p:nvPr/>
      </p:nvGrpSpPr>
      <p:grpSpPr>
        <a:xfrm>
          <a:off x="0" y="0"/>
          <a:ext cx="0" cy="0"/>
          <a:chOff x="0" y="0"/>
          <a:chExt cx="0" cy="0"/>
        </a:xfrm>
      </p:grpSpPr>
      <p:sp>
        <p:nvSpPr>
          <p:cNvPr id="625" name="Google Shape;62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8" name="Google Shape;62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1" name="Google Shape;63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9" name="Google Shape;639;p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40" name="Google Shape;640;p4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41" name="Google Shape;641;p4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42" name="Google Shape;642;p4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643" name="Shape 643"/>
        <p:cNvGrpSpPr/>
        <p:nvPr/>
      </p:nvGrpSpPr>
      <p:grpSpPr>
        <a:xfrm>
          <a:off x="0" y="0"/>
          <a:ext cx="0" cy="0"/>
          <a:chOff x="0" y="0"/>
          <a:chExt cx="0" cy="0"/>
        </a:xfrm>
      </p:grpSpPr>
      <p:sp>
        <p:nvSpPr>
          <p:cNvPr id="644" name="Google Shape;644;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8" name="Google Shape;648;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9" name="Google Shape;6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0" name="Google Shape;65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0" name="Google Shape;660;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1" name="Google Shape;661;p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62" name="Google Shape;662;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3" name="Google Shape;663;p4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64" name="Google Shape;664;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65" name="Shape 665"/>
        <p:cNvGrpSpPr/>
        <p:nvPr/>
      </p:nvGrpSpPr>
      <p:grpSpPr>
        <a:xfrm>
          <a:off x="0" y="0"/>
          <a:ext cx="0" cy="0"/>
          <a:chOff x="0" y="0"/>
          <a:chExt cx="0" cy="0"/>
        </a:xfrm>
      </p:grpSpPr>
      <p:sp>
        <p:nvSpPr>
          <p:cNvPr id="666" name="Google Shape;666;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9" name="Google Shape;669;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1" name="Google Shape;671;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2" name="Google Shape;672;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2" name="Google Shape;682;p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83" name="Google Shape;683;p4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84" name="Google Shape;684;p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85" name="Google Shape;685;p4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86" name="Google Shape;686;p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87" name="Shape 687"/>
        <p:cNvGrpSpPr/>
        <p:nvPr/>
      </p:nvGrpSpPr>
      <p:grpSpPr>
        <a:xfrm>
          <a:off x="0" y="0"/>
          <a:ext cx="0" cy="0"/>
          <a:chOff x="0" y="0"/>
          <a:chExt cx="0" cy="0"/>
        </a:xfrm>
      </p:grpSpPr>
      <p:sp>
        <p:nvSpPr>
          <p:cNvPr id="688" name="Google Shape;688;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1" name="Google Shape;691;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2" name="Google Shape;692;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3" name="Google Shape;693;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4" name="Google Shape;704;p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705" name="Google Shape;705;p4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706" name="Google Shape;706;p4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707" name="Google Shape;707;p4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708" name="Google Shape;708;p4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709" name="Shape 709"/>
        <p:cNvGrpSpPr/>
        <p:nvPr/>
      </p:nvGrpSpPr>
      <p:grpSpPr>
        <a:xfrm>
          <a:off x="0" y="0"/>
          <a:ext cx="0" cy="0"/>
          <a:chOff x="0" y="0"/>
          <a:chExt cx="0" cy="0"/>
        </a:xfrm>
      </p:grpSpPr>
      <p:sp>
        <p:nvSpPr>
          <p:cNvPr id="710" name="Google Shape;710;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3" name="Google Shape;71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4" name="Google Shape;714;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5" name="Google Shape;71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6" name="Google Shape;726;p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27" name="Google Shape;727;p5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28" name="Google Shape;728;p5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29" name="Google Shape;729;p5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30" name="Google Shape;730;p5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731" name="Shape 731"/>
        <p:cNvGrpSpPr/>
        <p:nvPr/>
      </p:nvGrpSpPr>
      <p:grpSpPr>
        <a:xfrm>
          <a:off x="0" y="0"/>
          <a:ext cx="0" cy="0"/>
          <a:chOff x="0" y="0"/>
          <a:chExt cx="0" cy="0"/>
        </a:xfrm>
      </p:grpSpPr>
      <p:sp>
        <p:nvSpPr>
          <p:cNvPr id="732" name="Google Shape;732;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5" name="Google Shape;73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6" name="Google Shape;736;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7" name="Google Shape;73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8" name="Google Shape;73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0" name="Google Shape;750;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1" name="Google Shape;751;p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52" name="Google Shape;752;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3" name="Google Shape;753;p5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54" name="Google Shape;754;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5" name="Google Shape;755;p5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56" name="Shape 756"/>
        <p:cNvGrpSpPr/>
        <p:nvPr/>
      </p:nvGrpSpPr>
      <p:grpSpPr>
        <a:xfrm>
          <a:off x="0" y="0"/>
          <a:ext cx="0" cy="0"/>
          <a:chOff x="0" y="0"/>
          <a:chExt cx="0" cy="0"/>
        </a:xfrm>
      </p:grpSpPr>
      <p:sp>
        <p:nvSpPr>
          <p:cNvPr id="757" name="Google Shape;757;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0" name="Google Shape;76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2" name="Google Shape;762;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3" name="Google Shape;763;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5" name="Google Shape;775;p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76" name="Google Shape;776;p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77" name="Google Shape;777;p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78" name="Google Shape;778;p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79" name="Google Shape;779;p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80" name="Google Shape;780;p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81" name="Shape 781"/>
        <p:cNvGrpSpPr/>
        <p:nvPr/>
      </p:nvGrpSpPr>
      <p:grpSpPr>
        <a:xfrm>
          <a:off x="0" y="0"/>
          <a:ext cx="0" cy="0"/>
          <a:chOff x="0" y="0"/>
          <a:chExt cx="0" cy="0"/>
        </a:xfrm>
      </p:grpSpPr>
      <p:sp>
        <p:nvSpPr>
          <p:cNvPr id="782" name="Google Shape;782;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5" name="Google Shape;78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6" name="Google Shape;78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0" name="Google Shape;800;p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806" name="Shape 806"/>
        <p:cNvGrpSpPr/>
        <p:nvPr/>
      </p:nvGrpSpPr>
      <p:grpSpPr>
        <a:xfrm>
          <a:off x="0" y="0"/>
          <a:ext cx="0" cy="0"/>
          <a:chOff x="0" y="0"/>
          <a:chExt cx="0" cy="0"/>
        </a:xfrm>
      </p:grpSpPr>
      <p:sp>
        <p:nvSpPr>
          <p:cNvPr id="807" name="Google Shape;807;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0" name="Google Shape;81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1" name="Google Shape;811;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2" name="Google Shape;81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3" name="Google Shape;81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26" name="Google Shape;826;p5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27" name="Google Shape;827;p5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28" name="Google Shape;828;p5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29" name="Google Shape;829;p5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30" name="Google Shape;830;p5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831" name="Shape 831"/>
        <p:cNvGrpSpPr/>
        <p:nvPr/>
      </p:nvGrpSpPr>
      <p:grpSpPr>
        <a:xfrm>
          <a:off x="0" y="0"/>
          <a:ext cx="0" cy="0"/>
          <a:chOff x="0" y="0"/>
          <a:chExt cx="0" cy="0"/>
        </a:xfrm>
      </p:grpSpPr>
      <p:sp>
        <p:nvSpPr>
          <p:cNvPr id="832" name="Google Shape;832;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54" name="Google Shape;854;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56" name="Google Shape;856;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58" name="Google Shape;858;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59" name="Shape 859"/>
        <p:cNvGrpSpPr/>
        <p:nvPr/>
      </p:nvGrpSpPr>
      <p:grpSpPr>
        <a:xfrm>
          <a:off x="0" y="0"/>
          <a:ext cx="0" cy="0"/>
          <a:chOff x="0" y="0"/>
          <a:chExt cx="0" cy="0"/>
        </a:xfrm>
      </p:grpSpPr>
      <p:sp>
        <p:nvSpPr>
          <p:cNvPr id="860" name="Google Shape;860;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86" name="Google Shape;886;p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87"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09" name="Google Shape;909;p5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910" name="Google Shape;910;p5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911" name="Google Shape;911;p5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912" name="Google Shape;912;p5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913" name="Google Shape;913;p5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914" name="Google Shape;914;p5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915" name="Shape 915"/>
        <p:cNvGrpSpPr/>
        <p:nvPr/>
      </p:nvGrpSpPr>
      <p:grpSpPr>
        <a:xfrm>
          <a:off x="0" y="0"/>
          <a:ext cx="0" cy="0"/>
          <a:chOff x="0" y="0"/>
          <a:chExt cx="0" cy="0"/>
        </a:xfrm>
      </p:grpSpPr>
      <p:sp>
        <p:nvSpPr>
          <p:cNvPr id="916" name="Google Shape;916;p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9" name="Google Shape;919;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0" name="Google Shape;920;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1" name="Google Shape;921;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2" name="Google Shape;922;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6" name="Google Shape;936;p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37" name="Google Shape;937;p5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38" name="Google Shape;938;p5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39" name="Google Shape;939;p5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40" name="Google Shape;940;p5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41" name="Google Shape;941;p5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42" name="Google Shape;942;p5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943" name="Shape 943"/>
        <p:cNvGrpSpPr/>
        <p:nvPr/>
      </p:nvGrpSpPr>
      <p:grpSpPr>
        <a:xfrm>
          <a:off x="0" y="0"/>
          <a:ext cx="0" cy="0"/>
          <a:chOff x="0" y="0"/>
          <a:chExt cx="0" cy="0"/>
        </a:xfrm>
      </p:grpSpPr>
      <p:sp>
        <p:nvSpPr>
          <p:cNvPr id="944" name="Google Shape;944;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6" name="Google Shape;946;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7" name="Google Shape;94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8" name="Google Shape;94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9" name="Google Shape;94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6" name="Google Shape;966;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74" name="Shape 974"/>
        <p:cNvGrpSpPr/>
        <p:nvPr/>
      </p:nvGrpSpPr>
      <p:grpSpPr>
        <a:xfrm>
          <a:off x="0" y="0"/>
          <a:ext cx="0" cy="0"/>
          <a:chOff x="0" y="0"/>
          <a:chExt cx="0" cy="0"/>
        </a:xfrm>
      </p:grpSpPr>
      <p:sp>
        <p:nvSpPr>
          <p:cNvPr id="975" name="Google Shape;97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7" name="Google Shape;977;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78" name="Google Shape;978;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9" name="Google Shape;979;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0" name="Google Shape;980;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7" name="Google Shape;997;p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98" name="Google Shape;998;p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99" name="Google Shape;999;p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00" name="Google Shape;1000;p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01" name="Google Shape;1001;p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02" name="Google Shape;1002;p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03" name="Google Shape;1003;p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04" name="Google Shape;1004;p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005" name="Shape 1005"/>
        <p:cNvGrpSpPr/>
        <p:nvPr/>
      </p:nvGrpSpPr>
      <p:grpSpPr>
        <a:xfrm>
          <a:off x="0" y="0"/>
          <a:ext cx="0" cy="0"/>
          <a:chOff x="0" y="0"/>
          <a:chExt cx="0" cy="0"/>
        </a:xfrm>
      </p:grpSpPr>
      <p:sp>
        <p:nvSpPr>
          <p:cNvPr id="1006" name="Google Shape;1006;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8" name="Google Shape;100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09" name="Google Shape;100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0" name="Google Shape;1010;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1" name="Google Shape;1011;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8" name="Google Shape;1018;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8" name="Google Shape;1028;p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29" name="Google Shape;1029;p6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30" name="Google Shape;1030;p6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31" name="Google Shape;1031;p6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32" name="Google Shape;1032;p6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33" name="Google Shape;1033;p6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34" name="Google Shape;1034;p6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35" name="Google Shape;1035;p6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036" name="Shape 1036"/>
        <p:cNvGrpSpPr/>
        <p:nvPr/>
      </p:nvGrpSpPr>
      <p:grpSpPr>
        <a:xfrm>
          <a:off x="0" y="0"/>
          <a:ext cx="0" cy="0"/>
          <a:chOff x="0" y="0"/>
          <a:chExt cx="0" cy="0"/>
        </a:xfrm>
      </p:grpSpPr>
      <p:sp>
        <p:nvSpPr>
          <p:cNvPr id="1037" name="Google Shape;1037;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9" name="Google Shape;1039;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40" name="Google Shape;1040;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1" name="Google Shape;1041;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2" name="Google Shape;1042;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5" name="Google Shape;1045;p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9" name="Google Shape;1049;p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1" name="Google Shape;1051;p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7" name="Google Shape;1057;p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9" name="Google Shape;1059;p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60" name="Google Shape;1060;p6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61" name="Google Shape;1061;p6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62" name="Google Shape;1062;p6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63" name="Google Shape;1063;p6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64" name="Google Shape;1064;p6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65" name="Google Shape;1065;p6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66" name="Google Shape;1066;p6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67" name="Shape 1067"/>
        <p:cNvGrpSpPr/>
        <p:nvPr/>
      </p:nvGrpSpPr>
      <p:grpSpPr>
        <a:xfrm>
          <a:off x="0" y="0"/>
          <a:ext cx="0" cy="0"/>
          <a:chOff x="0" y="0"/>
          <a:chExt cx="0" cy="0"/>
        </a:xfrm>
      </p:grpSpPr>
      <p:pic>
        <p:nvPicPr>
          <p:cNvPr id="1068" name="Google Shape;1068;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69" name="Google Shape;1069;p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2" name="Google Shape;1072;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73" name="Google Shape;1073;p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74" name="Google Shape;1074;p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75" name="Shape 1075"/>
        <p:cNvGrpSpPr/>
        <p:nvPr/>
      </p:nvGrpSpPr>
      <p:grpSpPr>
        <a:xfrm>
          <a:off x="0" y="0"/>
          <a:ext cx="0" cy="0"/>
          <a:chOff x="0" y="0"/>
          <a:chExt cx="0" cy="0"/>
        </a:xfrm>
      </p:grpSpPr>
      <p:pic>
        <p:nvPicPr>
          <p:cNvPr id="1076" name="Google Shape;1076;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7" name="Google Shape;107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80" name="Google Shape;1080;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81" name="Shape 1081"/>
        <p:cNvGrpSpPr/>
        <p:nvPr/>
      </p:nvGrpSpPr>
      <p:grpSpPr>
        <a:xfrm>
          <a:off x="0" y="0"/>
          <a:ext cx="0" cy="0"/>
          <a:chOff x="0" y="0"/>
          <a:chExt cx="0" cy="0"/>
        </a:xfrm>
      </p:grpSpPr>
      <p:sp>
        <p:nvSpPr>
          <p:cNvPr id="1082" name="Google Shape;108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83" name="Google Shape;1083;p65"/>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84" name="Shape 1084"/>
        <p:cNvGrpSpPr/>
        <p:nvPr/>
      </p:nvGrpSpPr>
      <p:grpSpPr>
        <a:xfrm>
          <a:off x="0" y="0"/>
          <a:ext cx="0" cy="0"/>
          <a:chOff x="0" y="0"/>
          <a:chExt cx="0" cy="0"/>
        </a:xfrm>
      </p:grpSpPr>
      <p:pic>
        <p:nvPicPr>
          <p:cNvPr id="1085" name="Google Shape;1085;p6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6" name="Google Shape;108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7" name="Google Shape;1087;p6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8" name="Google Shape;1088;p6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9" name="Google Shape;1089;p6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90" name="Google Shape;1090;p6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92" name="Shape 1092"/>
        <p:cNvGrpSpPr/>
        <p:nvPr/>
      </p:nvGrpSpPr>
      <p:grpSpPr>
        <a:xfrm>
          <a:off x="0" y="0"/>
          <a:ext cx="0" cy="0"/>
          <a:chOff x="0" y="0"/>
          <a:chExt cx="0" cy="0"/>
        </a:xfrm>
      </p:grpSpPr>
      <p:pic>
        <p:nvPicPr>
          <p:cNvPr id="1093" name="Google Shape;1093;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94" name="Google Shape;109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96" name="Google Shape;1096;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97" name="Google Shape;1097;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100" name="Shape 1100"/>
        <p:cNvGrpSpPr/>
        <p:nvPr/>
      </p:nvGrpSpPr>
      <p:grpSpPr>
        <a:xfrm>
          <a:off x="0" y="0"/>
          <a:ext cx="0" cy="0"/>
          <a:chOff x="0" y="0"/>
          <a:chExt cx="0" cy="0"/>
        </a:xfrm>
      </p:grpSpPr>
      <p:pic>
        <p:nvPicPr>
          <p:cNvPr id="1101" name="Google Shape;1101;p6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102" name="Google Shape;1102;p6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103" name="Google Shape;110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104" name="Shape 1104"/>
        <p:cNvGrpSpPr/>
        <p:nvPr/>
      </p:nvGrpSpPr>
      <p:grpSpPr>
        <a:xfrm>
          <a:off x="0" y="0"/>
          <a:ext cx="0" cy="0"/>
          <a:chOff x="0" y="0"/>
          <a:chExt cx="0" cy="0"/>
        </a:xfrm>
      </p:grpSpPr>
      <p:pic>
        <p:nvPicPr>
          <p:cNvPr id="1105" name="Google Shape;1105;p6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06" name="Google Shape;1106;p6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07" name="Google Shape;1107;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theme" Target="../theme/theme2.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17.png"/><Relationship Id="rId4" Type="http://schemas.openxmlformats.org/officeDocument/2006/relationships/hyperlink" Target="https://www.artifactuprising.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0.png"/><Relationship Id="rId4" Type="http://schemas.openxmlformats.org/officeDocument/2006/relationships/hyperlink" Target="https://www.artifactuprising.com" TargetMode="External"/><Relationship Id="rId5" Type="http://schemas.openxmlformats.org/officeDocument/2006/relationships/hyperlink" Target="https://www.artifactuprising.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15.png"/><Relationship Id="rId4" Type="http://schemas.openxmlformats.org/officeDocument/2006/relationships/hyperlink" Target="https://www.amoeba.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70"/>
          <p:cNvSpPr txBox="1"/>
          <p:nvPr>
            <p:ph idx="2"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Worksheet 10.1.5</a:t>
            </a:r>
            <a:endParaRPr/>
          </a:p>
        </p:txBody>
      </p:sp>
      <p:sp>
        <p:nvSpPr>
          <p:cNvPr id="1113" name="Google Shape;1113;p70"/>
          <p:cNvSpPr txBox="1"/>
          <p:nvPr>
            <p:ph type="title"/>
          </p:nvPr>
        </p:nvSpPr>
        <p:spPr>
          <a:xfrm>
            <a:off x="274350" y="1828800"/>
            <a:ext cx="8595300" cy="14451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Activity </a:t>
            </a:r>
            <a:r>
              <a:rPr lang="en">
                <a:solidFill>
                  <a:schemeClr val="dk1"/>
                </a:solidFill>
              </a:rPr>
              <a:t>Worksheet</a:t>
            </a:r>
            <a:r>
              <a:rPr lang="en"/>
              <a:t>:</a:t>
            </a:r>
            <a:endParaRPr/>
          </a:p>
          <a:p>
            <a:pPr indent="0" lvl="0" marL="0" rtl="0" algn="l">
              <a:spcBef>
                <a:spcPts val="0"/>
              </a:spcBef>
              <a:spcAft>
                <a:spcPts val="0"/>
              </a:spcAft>
              <a:buNone/>
            </a:pPr>
            <a:r>
              <a:rPr lang="en"/>
              <a:t>Create Search Ads</a:t>
            </a:r>
            <a:endParaRPr/>
          </a:p>
        </p:txBody>
      </p:sp>
      <p:sp>
        <p:nvSpPr>
          <p:cNvPr id="1114" name="Google Shape;111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71"/>
          <p:cNvPicPr preferRelativeResize="0"/>
          <p:nvPr/>
        </p:nvPicPr>
        <p:blipFill rotWithShape="1">
          <a:blip r:embed="rId3">
            <a:alphaModFix/>
          </a:blip>
          <a:srcRect b="14355" l="0" r="0" t="1249"/>
          <a:stretch/>
        </p:blipFill>
        <p:spPr>
          <a:xfrm>
            <a:off x="0" y="25"/>
            <a:ext cx="9144000" cy="5143500"/>
          </a:xfrm>
          <a:prstGeom prst="rect">
            <a:avLst/>
          </a:prstGeom>
          <a:noFill/>
          <a:ln>
            <a:noFill/>
          </a:ln>
        </p:spPr>
      </p:pic>
      <p:sp>
        <p:nvSpPr>
          <p:cNvPr id="1120" name="Google Shape;112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sp>
        <p:nvSpPr>
          <p:cNvPr id="1121" name="Google Shape;112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22" name="Google Shape;1122;p71"/>
          <p:cNvSpPr/>
          <p:nvPr/>
        </p:nvSpPr>
        <p:spPr>
          <a:xfrm>
            <a:off x="5924550" y="845425"/>
            <a:ext cx="2945100" cy="2755200"/>
          </a:xfrm>
          <a:prstGeom prst="roundRect">
            <a:avLst>
              <a:gd fmla="val 565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71"/>
          <p:cNvGrpSpPr/>
          <p:nvPr/>
        </p:nvGrpSpPr>
        <p:grpSpPr>
          <a:xfrm>
            <a:off x="5029200" y="845413"/>
            <a:ext cx="776889" cy="621300"/>
            <a:chOff x="457200" y="1378813"/>
            <a:chExt cx="776889" cy="621300"/>
          </a:xfrm>
        </p:grpSpPr>
        <p:sp>
          <p:nvSpPr>
            <p:cNvPr id="1124" name="Google Shape;1124;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25" name="Google Shape;1125;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71"/>
          <p:cNvSpPr txBox="1"/>
          <p:nvPr/>
        </p:nvSpPr>
        <p:spPr>
          <a:xfrm>
            <a:off x="6110900" y="897482"/>
            <a:ext cx="2552700" cy="25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edium"/>
                <a:ea typeface="Roboto Medium"/>
                <a:cs typeface="Roboto Medium"/>
                <a:sym typeface="Roboto Medium"/>
              </a:rPr>
              <a:t>As a class, we will follow the scenario below and create a search ad</a:t>
            </a:r>
            <a:r>
              <a:rPr lang="en" sz="1300">
                <a:solidFill>
                  <a:schemeClr val="dk1"/>
                </a:solidFill>
                <a:latin typeface="Roboto Medium"/>
                <a:ea typeface="Roboto Medium"/>
                <a:cs typeface="Roboto Medium"/>
                <a:sym typeface="Roboto Medium"/>
              </a:rPr>
              <a:t>.</a:t>
            </a:r>
            <a:endParaRPr sz="13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lang="en" sz="1800">
                <a:solidFill>
                  <a:schemeClr val="dk1"/>
                </a:solidFill>
                <a:latin typeface="Roboto Medium"/>
                <a:ea typeface="Roboto Medium"/>
                <a:cs typeface="Roboto Medium"/>
                <a:sym typeface="Roboto Medium"/>
              </a:rPr>
              <a:t>Scenario #1:</a:t>
            </a:r>
            <a:endParaRPr sz="1800">
              <a:solidFill>
                <a:schemeClr val="dk1"/>
              </a:solidFill>
              <a:latin typeface="Roboto Medium"/>
              <a:ea typeface="Roboto Medium"/>
              <a:cs typeface="Roboto Medium"/>
              <a:sym typeface="Roboto Medium"/>
            </a:endParaRPr>
          </a:p>
          <a:p>
            <a:pPr indent="0" lvl="0" marL="0" rtl="0" algn="l">
              <a:spcBef>
                <a:spcPts val="400"/>
              </a:spcBef>
              <a:spcAft>
                <a:spcPts val="0"/>
              </a:spcAft>
              <a:buNone/>
            </a:pPr>
            <a:r>
              <a:rPr lang="en" sz="1200">
                <a:solidFill>
                  <a:schemeClr val="dk1"/>
                </a:solidFill>
                <a:latin typeface="Roboto"/>
                <a:ea typeface="Roboto"/>
                <a:cs typeface="Roboto"/>
                <a:sym typeface="Roboto"/>
              </a:rPr>
              <a:t>Artifact Uprising is an online retailer that creates photo albums and other custom printed materials. They would like to create a paid search ad for their new baby photo album books. Their website is </a:t>
            </a:r>
            <a:r>
              <a:rPr lang="en" sz="1200" u="sng">
                <a:solidFill>
                  <a:schemeClr val="accent5"/>
                </a:solidFill>
                <a:latin typeface="Roboto"/>
                <a:ea typeface="Roboto"/>
                <a:cs typeface="Roboto"/>
                <a:sym typeface="Roboto"/>
                <a:hlinkClick r:id="rId4">
                  <a:extLst>
                    <a:ext uri="{A12FA001-AC4F-418D-AE19-62706E023703}">
                      <ahyp:hlinkClr val="tx"/>
                    </a:ext>
                  </a:extLst>
                </a:hlinkClick>
              </a:rPr>
              <a:t>https://www.artifactuprising.com</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cxnSp>
        <p:nvCxnSpPr>
          <p:cNvPr id="1127" name="Google Shape;112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1132" name="Shape 1132"/>
        <p:cNvGrpSpPr/>
        <p:nvPr/>
      </p:nvGrpSpPr>
      <p:grpSpPr>
        <a:xfrm>
          <a:off x="0" y="0"/>
          <a:ext cx="0" cy="0"/>
          <a:chOff x="0" y="0"/>
          <a:chExt cx="0" cy="0"/>
        </a:xfrm>
      </p:grpSpPr>
      <p:pic>
        <p:nvPicPr>
          <p:cNvPr id="1133" name="Google Shape;1133;p72"/>
          <p:cNvPicPr preferRelativeResize="0"/>
          <p:nvPr/>
        </p:nvPicPr>
        <p:blipFill>
          <a:blip r:embed="rId3">
            <a:alphaModFix amt="58000"/>
          </a:blip>
          <a:stretch>
            <a:fillRect/>
          </a:stretch>
        </p:blipFill>
        <p:spPr>
          <a:xfrm>
            <a:off x="0" y="0"/>
            <a:ext cx="9144000" cy="5143500"/>
          </a:xfrm>
          <a:prstGeom prst="rect">
            <a:avLst/>
          </a:prstGeom>
          <a:noFill/>
          <a:ln>
            <a:noFill/>
          </a:ln>
        </p:spPr>
      </p:pic>
      <p:sp>
        <p:nvSpPr>
          <p:cNvPr id="1134" name="Google Shape;1134;p72"/>
          <p:cNvSpPr/>
          <p:nvPr/>
        </p:nvSpPr>
        <p:spPr>
          <a:xfrm>
            <a:off x="457200" y="780925"/>
            <a:ext cx="695400" cy="621300"/>
          </a:xfrm>
          <a:prstGeom prst="roundRect">
            <a:avLst>
              <a:gd fmla="val 16667" name="adj"/>
            </a:avLst>
          </a:prstGeom>
          <a:solidFill>
            <a:srgbClr val="AFD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35" name="Google Shape;113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6" name="Google Shape;1136;p72"/>
          <p:cNvSpPr/>
          <p:nvPr/>
        </p:nvSpPr>
        <p:spPr>
          <a:xfrm rot="5400000">
            <a:off x="969614" y="1009738"/>
            <a:ext cx="340325" cy="188625"/>
          </a:xfrm>
          <a:prstGeom prst="flowChartExtract">
            <a:avLst/>
          </a:prstGeom>
          <a:solidFill>
            <a:srgbClr val="AF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2"/>
          <p:cNvSpPr/>
          <p:nvPr/>
        </p:nvSpPr>
        <p:spPr>
          <a:xfrm>
            <a:off x="1352550" y="783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2"/>
          <p:cNvSpPr txBox="1"/>
          <p:nvPr>
            <p:ph idx="1" type="subTitle"/>
          </p:nvPr>
        </p:nvSpPr>
        <p:spPr>
          <a:xfrm>
            <a:off x="-12100" y="785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Create a text ad with at least four extensions to help the company promote their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new baby books. The keywords for the ad should be versions of “baby photo album.” </a:t>
            </a:r>
            <a:endParaRPr>
              <a:latin typeface="Roboto"/>
              <a:ea typeface="Roboto"/>
              <a:cs typeface="Roboto"/>
              <a:sym typeface="Roboto"/>
            </a:endParaRPr>
          </a:p>
        </p:txBody>
      </p:sp>
      <p:sp>
        <p:nvSpPr>
          <p:cNvPr id="1139" name="Google Shape;113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cxnSp>
        <p:nvCxnSpPr>
          <p:cNvPr id="1140" name="Google Shape;114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1" name="Google Shape;1141;p72"/>
          <p:cNvSpPr txBox="1"/>
          <p:nvPr/>
        </p:nvSpPr>
        <p:spPr>
          <a:xfrm>
            <a:off x="4864725" y="1746300"/>
            <a:ext cx="44622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Choose which ad extensions you would use.</a:t>
            </a:r>
            <a:endParaRPr/>
          </a:p>
        </p:txBody>
      </p:sp>
      <p:sp>
        <p:nvSpPr>
          <p:cNvPr id="1142" name="Google Shape;1142;p72"/>
          <p:cNvSpPr/>
          <p:nvPr/>
        </p:nvSpPr>
        <p:spPr>
          <a:xfrm>
            <a:off x="4937975" y="2183075"/>
            <a:ext cx="1733700" cy="463800"/>
          </a:xfrm>
          <a:prstGeom prst="rect">
            <a:avLst/>
          </a:prstGeom>
          <a:solidFill>
            <a:srgbClr val="365C8B"/>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Sitelink extension</a:t>
            </a:r>
            <a:endParaRPr sz="1300">
              <a:solidFill>
                <a:srgbClr val="FFFFFF"/>
              </a:solidFill>
              <a:latin typeface="Roboto Medium"/>
              <a:ea typeface="Roboto Medium"/>
              <a:cs typeface="Roboto Medium"/>
              <a:sym typeface="Roboto Medium"/>
            </a:endParaRPr>
          </a:p>
        </p:txBody>
      </p:sp>
      <p:sp>
        <p:nvSpPr>
          <p:cNvPr id="1143" name="Google Shape;1143;p72"/>
          <p:cNvSpPr/>
          <p:nvPr/>
        </p:nvSpPr>
        <p:spPr>
          <a:xfrm>
            <a:off x="4937975" y="2897050"/>
            <a:ext cx="1733700" cy="463800"/>
          </a:xfrm>
          <a:prstGeom prst="rect">
            <a:avLst/>
          </a:prstGeom>
          <a:solidFill>
            <a:srgbClr val="365C8B"/>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Callout extension</a:t>
            </a:r>
            <a:endParaRPr sz="1300">
              <a:solidFill>
                <a:srgbClr val="FFFFFF"/>
              </a:solidFill>
              <a:latin typeface="Roboto Medium"/>
              <a:ea typeface="Roboto Medium"/>
              <a:cs typeface="Roboto Medium"/>
              <a:sym typeface="Roboto Medium"/>
            </a:endParaRPr>
          </a:p>
        </p:txBody>
      </p:sp>
      <p:sp>
        <p:nvSpPr>
          <p:cNvPr id="1144" name="Google Shape;1144;p72"/>
          <p:cNvSpPr/>
          <p:nvPr/>
        </p:nvSpPr>
        <p:spPr>
          <a:xfrm>
            <a:off x="4937975" y="3611025"/>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Call</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sp>
        <p:nvSpPr>
          <p:cNvPr id="1145" name="Google Shape;1145;p72"/>
          <p:cNvSpPr/>
          <p:nvPr/>
        </p:nvSpPr>
        <p:spPr>
          <a:xfrm>
            <a:off x="4937975" y="4325000"/>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Location</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sp>
        <p:nvSpPr>
          <p:cNvPr id="1146" name="Google Shape;1146;p72"/>
          <p:cNvSpPr/>
          <p:nvPr/>
        </p:nvSpPr>
        <p:spPr>
          <a:xfrm>
            <a:off x="6900275" y="2183075"/>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Price</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sp>
        <p:nvSpPr>
          <p:cNvPr id="1147" name="Google Shape;1147;p72"/>
          <p:cNvSpPr/>
          <p:nvPr/>
        </p:nvSpPr>
        <p:spPr>
          <a:xfrm>
            <a:off x="6900275" y="2897050"/>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App</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sp>
        <p:nvSpPr>
          <p:cNvPr id="1148" name="Google Shape;1148;p72"/>
          <p:cNvSpPr/>
          <p:nvPr/>
        </p:nvSpPr>
        <p:spPr>
          <a:xfrm>
            <a:off x="6900275" y="3611013"/>
            <a:ext cx="1733700" cy="463800"/>
          </a:xfrm>
          <a:prstGeom prst="rect">
            <a:avLst/>
          </a:prstGeom>
          <a:solidFill>
            <a:srgbClr val="365C8B"/>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Promotion</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sp>
        <p:nvSpPr>
          <p:cNvPr id="1149" name="Google Shape;1149;p72"/>
          <p:cNvSpPr/>
          <p:nvPr/>
        </p:nvSpPr>
        <p:spPr>
          <a:xfrm>
            <a:off x="6900275" y="4324988"/>
            <a:ext cx="1733700" cy="463800"/>
          </a:xfrm>
          <a:prstGeom prst="rect">
            <a:avLst/>
          </a:prstGeom>
          <a:solidFill>
            <a:srgbClr val="365C8B"/>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300">
                <a:solidFill>
                  <a:srgbClr val="FFFFFF"/>
                </a:solidFill>
                <a:latin typeface="Roboto Medium"/>
                <a:ea typeface="Roboto Medium"/>
                <a:cs typeface="Roboto Medium"/>
                <a:sym typeface="Roboto Medium"/>
              </a:rPr>
              <a:t>Affiliate location</a:t>
            </a:r>
            <a:r>
              <a:rPr lang="en" sz="1300">
                <a:solidFill>
                  <a:srgbClr val="FFFFFF"/>
                </a:solidFill>
                <a:latin typeface="Roboto Medium"/>
                <a:ea typeface="Roboto Medium"/>
                <a:cs typeface="Roboto Medium"/>
                <a:sym typeface="Roboto Medium"/>
              </a:rPr>
              <a:t> extension</a:t>
            </a:r>
            <a:endParaRPr sz="1300">
              <a:solidFill>
                <a:srgbClr val="FFFFFF"/>
              </a:solidFill>
              <a:latin typeface="Roboto Medium"/>
              <a:ea typeface="Roboto Medium"/>
              <a:cs typeface="Roboto Medium"/>
              <a:sym typeface="Roboto Medium"/>
            </a:endParaRPr>
          </a:p>
        </p:txBody>
      </p:sp>
      <p:grpSp>
        <p:nvGrpSpPr>
          <p:cNvPr id="1150" name="Google Shape;1150;p72"/>
          <p:cNvGrpSpPr/>
          <p:nvPr/>
        </p:nvGrpSpPr>
        <p:grpSpPr>
          <a:xfrm>
            <a:off x="643800" y="1746300"/>
            <a:ext cx="3928200" cy="3417100"/>
            <a:chOff x="4510700" y="1493425"/>
            <a:chExt cx="3928200" cy="3417100"/>
          </a:xfrm>
        </p:grpSpPr>
        <p:sp>
          <p:nvSpPr>
            <p:cNvPr id="1151" name="Google Shape;1151;p72"/>
            <p:cNvSpPr/>
            <p:nvPr/>
          </p:nvSpPr>
          <p:spPr>
            <a:xfrm>
              <a:off x="4510700" y="1493425"/>
              <a:ext cx="3928200" cy="3417000"/>
            </a:xfrm>
            <a:prstGeom prst="rect">
              <a:avLst/>
            </a:prstGeom>
            <a:solidFill>
              <a:srgbClr val="FFFFFF"/>
            </a:solidFill>
            <a:ln>
              <a:noFill/>
            </a:ln>
            <a:effectLst>
              <a:outerShdw blurRad="114300" rotWithShape="0" algn="bl">
                <a:schemeClr val="accent3">
                  <a:alpha val="7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2"/>
            <p:cNvSpPr txBox="1"/>
            <p:nvPr/>
          </p:nvSpPr>
          <p:spPr>
            <a:xfrm>
              <a:off x="4557300" y="1535825"/>
              <a:ext cx="3327000" cy="3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New text ad</a:t>
              </a:r>
              <a:endParaRPr sz="1100">
                <a:solidFill>
                  <a:srgbClr val="434343"/>
                </a:solidFill>
                <a:latin typeface="Roboto"/>
                <a:ea typeface="Roboto"/>
                <a:cs typeface="Roboto"/>
                <a:sym typeface="Roboto"/>
              </a:endParaRPr>
            </a:p>
            <a:p>
              <a:pPr indent="0" lvl="0" marL="0" rtl="0" algn="l">
                <a:spcBef>
                  <a:spcPts val="0"/>
                </a:spcBef>
                <a:spcAft>
                  <a:spcPts val="0"/>
                </a:spcAft>
                <a:buNone/>
              </a:pPr>
              <a:r>
                <a:t/>
              </a:r>
              <a:endParaRPr sz="900">
                <a:solidFill>
                  <a:schemeClr val="accent3"/>
                </a:solidFill>
                <a:latin typeface="Roboto"/>
                <a:ea typeface="Roboto"/>
                <a:cs typeface="Roboto"/>
                <a:sym typeface="Roboto"/>
              </a:endParaRPr>
            </a:p>
            <a:p>
              <a:pPr indent="0" lvl="0" marL="0" rtl="0" algn="l">
                <a:spcBef>
                  <a:spcPts val="0"/>
                </a:spcBef>
                <a:spcAft>
                  <a:spcPts val="0"/>
                </a:spcAft>
                <a:buNone/>
              </a:pPr>
              <a:r>
                <a:rPr lang="en" sz="900">
                  <a:solidFill>
                    <a:schemeClr val="accent3"/>
                  </a:solidFill>
                  <a:latin typeface="Roboto"/>
                  <a:ea typeface="Roboto"/>
                  <a:cs typeface="Roboto"/>
                  <a:sym typeface="Roboto"/>
                </a:rPr>
                <a:t>Final URL</a:t>
              </a:r>
              <a:endParaRPr sz="900">
                <a:solidFill>
                  <a:schemeClr val="accent3"/>
                </a:solidFill>
                <a:latin typeface="Roboto"/>
                <a:ea typeface="Roboto"/>
                <a:cs typeface="Roboto"/>
                <a:sym typeface="Roboto"/>
              </a:endParaRPr>
            </a:p>
            <a:p>
              <a:pPr indent="0" lvl="0" marL="0" rtl="0" algn="l">
                <a:spcBef>
                  <a:spcPts val="200"/>
                </a:spcBef>
                <a:spcAft>
                  <a:spcPts val="0"/>
                </a:spcAft>
                <a:buNone/>
              </a:pPr>
              <a:r>
                <a:rPr lang="en" sz="900">
                  <a:uFill>
                    <a:noFill/>
                  </a:uFill>
                  <a:latin typeface="Roboto"/>
                  <a:ea typeface="Roboto"/>
                  <a:cs typeface="Roboto"/>
                  <a:sym typeface="Roboto"/>
                  <a:hlinkClick r:id="rId4"/>
                </a:rPr>
                <a:t>https://www.artifactuprising.com</a:t>
              </a:r>
              <a:endParaRPr sz="900">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Headline 1</a:t>
              </a:r>
              <a:endParaRPr sz="900">
                <a:solidFill>
                  <a:schemeClr val="accent3"/>
                </a:solidFill>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Headline 2</a:t>
              </a:r>
              <a:endParaRPr sz="900">
                <a:solidFill>
                  <a:schemeClr val="accent3"/>
                </a:solidFill>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Headline 3</a:t>
              </a:r>
              <a:endParaRPr sz="900">
                <a:solidFill>
                  <a:schemeClr val="accent3"/>
                </a:solidFill>
                <a:latin typeface="Roboto"/>
                <a:ea typeface="Roboto"/>
                <a:cs typeface="Roboto"/>
                <a:sym typeface="Roboto"/>
              </a:endParaRPr>
            </a:p>
            <a:p>
              <a:pPr indent="0" lvl="0" marL="0" rtl="0" algn="l">
                <a:spcBef>
                  <a:spcPts val="1200"/>
                </a:spcBef>
                <a:spcAft>
                  <a:spcPts val="0"/>
                </a:spcAft>
                <a:buNone/>
              </a:pPr>
              <a:r>
                <a:rPr lang="en" sz="900">
                  <a:solidFill>
                    <a:schemeClr val="accent3"/>
                  </a:solidFill>
                  <a:latin typeface="Roboto"/>
                  <a:ea typeface="Roboto"/>
                  <a:cs typeface="Roboto"/>
                  <a:sym typeface="Roboto"/>
                </a:rPr>
                <a:t>Display path</a:t>
              </a:r>
              <a:endParaRPr sz="900">
                <a:solidFill>
                  <a:schemeClr val="accent3"/>
                </a:solidFill>
                <a:latin typeface="Roboto"/>
                <a:ea typeface="Roboto"/>
                <a:cs typeface="Roboto"/>
                <a:sym typeface="Roboto"/>
              </a:endParaRPr>
            </a:p>
            <a:p>
              <a:pPr indent="0" lvl="0" marL="0" rtl="0" algn="l">
                <a:spcBef>
                  <a:spcPts val="200"/>
                </a:spcBef>
                <a:spcAft>
                  <a:spcPts val="0"/>
                </a:spcAft>
                <a:buNone/>
              </a:pPr>
              <a:r>
                <a:rPr lang="en" sz="900">
                  <a:solidFill>
                    <a:schemeClr val="dk1"/>
                  </a:solidFill>
                  <a:uFill>
                    <a:noFill/>
                  </a:uFill>
                  <a:latin typeface="Roboto"/>
                  <a:ea typeface="Roboto"/>
                  <a:cs typeface="Roboto"/>
                  <a:sym typeface="Roboto"/>
                  <a:hlinkClick r:id="rId5">
                    <a:extLst>
                      <a:ext uri="{A12FA001-AC4F-418D-AE19-62706E023703}">
                        <ahyp:hlinkClr val="tx"/>
                      </a:ext>
                    </a:extLst>
                  </a:hlinkClick>
                </a:rPr>
                <a:t>https://www.artifactuprising.com</a:t>
              </a:r>
              <a:r>
                <a:rPr lang="en" sz="900">
                  <a:solidFill>
                    <a:schemeClr val="accent3"/>
                  </a:solidFill>
                  <a:latin typeface="Roboto"/>
                  <a:ea typeface="Roboto"/>
                  <a:cs typeface="Roboto"/>
                  <a:sym typeface="Roboto"/>
                </a:rPr>
                <a:t> / Path 1                 / Path 2</a:t>
              </a:r>
              <a:endParaRPr sz="900">
                <a:solidFill>
                  <a:schemeClr val="accent3"/>
                </a:solidFill>
                <a:latin typeface="Roboto"/>
                <a:ea typeface="Roboto"/>
                <a:cs typeface="Roboto"/>
                <a:sym typeface="Roboto"/>
              </a:endParaRPr>
            </a:p>
            <a:p>
              <a:pPr indent="0" lvl="0" marL="0" rtl="0" algn="l">
                <a:spcBef>
                  <a:spcPts val="2200"/>
                </a:spcBef>
                <a:spcAft>
                  <a:spcPts val="0"/>
                </a:spcAft>
                <a:buNone/>
              </a:pPr>
              <a:r>
                <a:rPr lang="en" sz="900">
                  <a:solidFill>
                    <a:schemeClr val="accent3"/>
                  </a:solidFill>
                  <a:latin typeface="Roboto"/>
                  <a:ea typeface="Roboto"/>
                  <a:cs typeface="Roboto"/>
                  <a:sym typeface="Roboto"/>
                </a:rPr>
                <a:t>Description 1</a:t>
              </a:r>
              <a:endParaRPr sz="900">
                <a:solidFill>
                  <a:schemeClr val="accent3"/>
                </a:solidFill>
                <a:latin typeface="Roboto"/>
                <a:ea typeface="Roboto"/>
                <a:cs typeface="Roboto"/>
                <a:sym typeface="Roboto"/>
              </a:endParaRPr>
            </a:p>
            <a:p>
              <a:pPr indent="0" lvl="0" marL="0" rtl="0" algn="l">
                <a:spcBef>
                  <a:spcPts val="2200"/>
                </a:spcBef>
                <a:spcAft>
                  <a:spcPts val="0"/>
                </a:spcAft>
                <a:buNone/>
              </a:pPr>
              <a:r>
                <a:rPr lang="en" sz="900">
                  <a:solidFill>
                    <a:schemeClr val="accent3"/>
                  </a:solidFill>
                  <a:latin typeface="Roboto"/>
                  <a:ea typeface="Roboto"/>
                  <a:cs typeface="Roboto"/>
                  <a:sym typeface="Roboto"/>
                </a:rPr>
                <a:t>Description 2</a:t>
              </a:r>
              <a:endParaRPr sz="900">
                <a:solidFill>
                  <a:schemeClr val="accent3"/>
                </a:solidFill>
                <a:latin typeface="Roboto"/>
                <a:ea typeface="Roboto"/>
                <a:cs typeface="Roboto"/>
                <a:sym typeface="Roboto"/>
              </a:endParaRPr>
            </a:p>
          </p:txBody>
        </p:sp>
        <p:grpSp>
          <p:nvGrpSpPr>
            <p:cNvPr id="1153" name="Google Shape;1153;p72"/>
            <p:cNvGrpSpPr/>
            <p:nvPr/>
          </p:nvGrpSpPr>
          <p:grpSpPr>
            <a:xfrm>
              <a:off x="8061925" y="2012800"/>
              <a:ext cx="225600" cy="229500"/>
              <a:chOff x="3575650" y="1695925"/>
              <a:chExt cx="225600" cy="229500"/>
            </a:xfrm>
          </p:grpSpPr>
          <p:sp>
            <p:nvSpPr>
              <p:cNvPr id="1154" name="Google Shape;1154;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55" name="Google Shape;1155;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72"/>
            <p:cNvCxnSpPr/>
            <p:nvPr/>
          </p:nvCxnSpPr>
          <p:spPr>
            <a:xfrm>
              <a:off x="4629300" y="227745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157" name="Google Shape;1157;p72"/>
            <p:cNvCxnSpPr/>
            <p:nvPr/>
          </p:nvCxnSpPr>
          <p:spPr>
            <a:xfrm>
              <a:off x="4629300" y="261240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158" name="Google Shape;1158;p72"/>
            <p:cNvCxnSpPr/>
            <p:nvPr/>
          </p:nvCxnSpPr>
          <p:spPr>
            <a:xfrm>
              <a:off x="4629300" y="296005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159" name="Google Shape;1159;p72"/>
            <p:cNvCxnSpPr/>
            <p:nvPr/>
          </p:nvCxnSpPr>
          <p:spPr>
            <a:xfrm>
              <a:off x="4629300" y="3298175"/>
              <a:ext cx="3705300" cy="0"/>
            </a:xfrm>
            <a:prstGeom prst="straightConnector1">
              <a:avLst/>
            </a:prstGeom>
            <a:noFill/>
            <a:ln cap="flat" cmpd="sng" w="9525">
              <a:solidFill>
                <a:srgbClr val="D3DBDF"/>
              </a:solidFill>
              <a:prstDash val="solid"/>
              <a:round/>
              <a:headEnd len="med" w="med" type="none"/>
              <a:tailEnd len="med" w="med" type="none"/>
            </a:ln>
          </p:spPr>
        </p:cxnSp>
        <p:grpSp>
          <p:nvGrpSpPr>
            <p:cNvPr id="1160" name="Google Shape;1160;p72"/>
            <p:cNvGrpSpPr/>
            <p:nvPr/>
          </p:nvGrpSpPr>
          <p:grpSpPr>
            <a:xfrm>
              <a:off x="8061925" y="2330175"/>
              <a:ext cx="225600" cy="229500"/>
              <a:chOff x="3575650" y="1695925"/>
              <a:chExt cx="225600" cy="229500"/>
            </a:xfrm>
          </p:grpSpPr>
          <p:sp>
            <p:nvSpPr>
              <p:cNvPr id="1161" name="Google Shape;1161;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62" name="Google Shape;1162;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72"/>
            <p:cNvGrpSpPr/>
            <p:nvPr/>
          </p:nvGrpSpPr>
          <p:grpSpPr>
            <a:xfrm>
              <a:off x="8061925" y="2671463"/>
              <a:ext cx="225600" cy="229500"/>
              <a:chOff x="3575650" y="1695925"/>
              <a:chExt cx="225600" cy="229500"/>
            </a:xfrm>
          </p:grpSpPr>
          <p:sp>
            <p:nvSpPr>
              <p:cNvPr id="1164" name="Google Shape;1164;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65" name="Google Shape;1165;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72"/>
            <p:cNvGrpSpPr/>
            <p:nvPr/>
          </p:nvGrpSpPr>
          <p:grpSpPr>
            <a:xfrm>
              <a:off x="8061925" y="3014350"/>
              <a:ext cx="225600" cy="229500"/>
              <a:chOff x="3575650" y="1695925"/>
              <a:chExt cx="225600" cy="229500"/>
            </a:xfrm>
          </p:grpSpPr>
          <p:sp>
            <p:nvSpPr>
              <p:cNvPr id="1167" name="Google Shape;1167;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68" name="Google Shape;1168;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72"/>
            <p:cNvGrpSpPr/>
            <p:nvPr/>
          </p:nvGrpSpPr>
          <p:grpSpPr>
            <a:xfrm>
              <a:off x="8061925" y="3894963"/>
              <a:ext cx="225600" cy="229500"/>
              <a:chOff x="3575650" y="1695925"/>
              <a:chExt cx="225600" cy="229500"/>
            </a:xfrm>
          </p:grpSpPr>
          <p:sp>
            <p:nvSpPr>
              <p:cNvPr id="1170" name="Google Shape;1170;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71" name="Google Shape;1171;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2" name="Google Shape;1172;p72"/>
            <p:cNvCxnSpPr/>
            <p:nvPr/>
          </p:nvCxnSpPr>
          <p:spPr>
            <a:xfrm>
              <a:off x="6448525" y="3755375"/>
              <a:ext cx="735900" cy="0"/>
            </a:xfrm>
            <a:prstGeom prst="straightConnector1">
              <a:avLst/>
            </a:prstGeom>
            <a:noFill/>
            <a:ln cap="flat" cmpd="sng" w="9525">
              <a:solidFill>
                <a:srgbClr val="D3DBDF"/>
              </a:solidFill>
              <a:prstDash val="solid"/>
              <a:round/>
              <a:headEnd len="med" w="med" type="none"/>
              <a:tailEnd len="med" w="med" type="none"/>
            </a:ln>
          </p:spPr>
        </p:cxnSp>
        <p:cxnSp>
          <p:nvCxnSpPr>
            <p:cNvPr id="1173" name="Google Shape;1173;p72"/>
            <p:cNvCxnSpPr/>
            <p:nvPr/>
          </p:nvCxnSpPr>
          <p:spPr>
            <a:xfrm>
              <a:off x="7292700" y="3755375"/>
              <a:ext cx="734700" cy="0"/>
            </a:xfrm>
            <a:prstGeom prst="straightConnector1">
              <a:avLst/>
            </a:prstGeom>
            <a:noFill/>
            <a:ln cap="flat" cmpd="sng" w="9525">
              <a:solidFill>
                <a:srgbClr val="D3DBDF"/>
              </a:solidFill>
              <a:prstDash val="solid"/>
              <a:round/>
              <a:headEnd len="med" w="med" type="none"/>
              <a:tailEnd len="med" w="med" type="none"/>
            </a:ln>
          </p:spPr>
        </p:cxnSp>
        <p:cxnSp>
          <p:nvCxnSpPr>
            <p:cNvPr id="1174" name="Google Shape;1174;p72"/>
            <p:cNvCxnSpPr/>
            <p:nvPr/>
          </p:nvCxnSpPr>
          <p:spPr>
            <a:xfrm>
              <a:off x="4629300" y="4169725"/>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175" name="Google Shape;1175;p72"/>
            <p:cNvCxnSpPr/>
            <p:nvPr/>
          </p:nvCxnSpPr>
          <p:spPr>
            <a:xfrm>
              <a:off x="4629300" y="4574550"/>
              <a:ext cx="3705300" cy="0"/>
            </a:xfrm>
            <a:prstGeom prst="straightConnector1">
              <a:avLst/>
            </a:prstGeom>
            <a:noFill/>
            <a:ln cap="flat" cmpd="sng" w="9525">
              <a:solidFill>
                <a:srgbClr val="D3DBDF"/>
              </a:solidFill>
              <a:prstDash val="solid"/>
              <a:round/>
              <a:headEnd len="med" w="med" type="none"/>
              <a:tailEnd len="med" w="med" type="none"/>
            </a:ln>
          </p:spPr>
        </p:cxnSp>
        <p:sp>
          <p:nvSpPr>
            <p:cNvPr id="1176" name="Google Shape;1176;p72"/>
            <p:cNvSpPr txBox="1"/>
            <p:nvPr/>
          </p:nvSpPr>
          <p:spPr>
            <a:xfrm>
              <a:off x="7908400" y="2519100"/>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177" name="Google Shape;1177;p72"/>
            <p:cNvSpPr txBox="1"/>
            <p:nvPr/>
          </p:nvSpPr>
          <p:spPr>
            <a:xfrm>
              <a:off x="7908400" y="2863173"/>
              <a:ext cx="447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178" name="Google Shape;1178;p72"/>
            <p:cNvSpPr txBox="1"/>
            <p:nvPr/>
          </p:nvSpPr>
          <p:spPr>
            <a:xfrm>
              <a:off x="7908400" y="3198924"/>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179" name="Google Shape;1179;p72"/>
            <p:cNvSpPr txBox="1"/>
            <p:nvPr/>
          </p:nvSpPr>
          <p:spPr>
            <a:xfrm>
              <a:off x="7908400" y="4095227"/>
              <a:ext cx="447600" cy="1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90</a:t>
              </a:r>
              <a:endParaRPr sz="1300"/>
            </a:p>
          </p:txBody>
        </p:sp>
        <p:sp>
          <p:nvSpPr>
            <p:cNvPr id="1180" name="Google Shape;1180;p72"/>
            <p:cNvSpPr txBox="1"/>
            <p:nvPr/>
          </p:nvSpPr>
          <p:spPr>
            <a:xfrm>
              <a:off x="7908400" y="4485602"/>
              <a:ext cx="447600" cy="1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90</a:t>
              </a:r>
              <a:endParaRPr sz="1300"/>
            </a:p>
          </p:txBody>
        </p:sp>
        <p:sp>
          <p:nvSpPr>
            <p:cNvPr id="1181" name="Google Shape;1181;p72"/>
            <p:cNvSpPr txBox="1"/>
            <p:nvPr/>
          </p:nvSpPr>
          <p:spPr>
            <a:xfrm>
              <a:off x="7686775" y="3664975"/>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15</a:t>
              </a:r>
              <a:endParaRPr sz="1300"/>
            </a:p>
          </p:txBody>
        </p:sp>
        <p:sp>
          <p:nvSpPr>
            <p:cNvPr id="1182" name="Google Shape;1182;p72"/>
            <p:cNvSpPr txBox="1"/>
            <p:nvPr/>
          </p:nvSpPr>
          <p:spPr>
            <a:xfrm>
              <a:off x="6845100" y="3664975"/>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15</a:t>
              </a:r>
              <a:endParaRPr sz="1300"/>
            </a:p>
          </p:txBody>
        </p:sp>
        <p:grpSp>
          <p:nvGrpSpPr>
            <p:cNvPr id="1183" name="Google Shape;1183;p72"/>
            <p:cNvGrpSpPr/>
            <p:nvPr/>
          </p:nvGrpSpPr>
          <p:grpSpPr>
            <a:xfrm>
              <a:off x="5242525" y="3311238"/>
              <a:ext cx="225600" cy="229500"/>
              <a:chOff x="3575650" y="1695925"/>
              <a:chExt cx="225600" cy="229500"/>
            </a:xfrm>
          </p:grpSpPr>
          <p:sp>
            <p:nvSpPr>
              <p:cNvPr id="1184" name="Google Shape;1184;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85" name="Google Shape;1185;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2"/>
            <p:cNvGrpSpPr/>
            <p:nvPr/>
          </p:nvGrpSpPr>
          <p:grpSpPr>
            <a:xfrm>
              <a:off x="8061925" y="4309075"/>
              <a:ext cx="225600" cy="229500"/>
              <a:chOff x="3575650" y="1695925"/>
              <a:chExt cx="225600" cy="229500"/>
            </a:xfrm>
          </p:grpSpPr>
          <p:sp>
            <p:nvSpPr>
              <p:cNvPr id="1187" name="Google Shape;1187;p72"/>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188" name="Google Shape;1188;p72"/>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72"/>
            <p:cNvGrpSpPr/>
            <p:nvPr/>
          </p:nvGrpSpPr>
          <p:grpSpPr>
            <a:xfrm>
              <a:off x="8115175" y="1615200"/>
              <a:ext cx="119100" cy="138075"/>
              <a:chOff x="3860025" y="1615200"/>
              <a:chExt cx="119100" cy="138075"/>
            </a:xfrm>
          </p:grpSpPr>
          <p:sp>
            <p:nvSpPr>
              <p:cNvPr id="1190" name="Google Shape;1190;p72"/>
              <p:cNvSpPr/>
              <p:nvPr/>
            </p:nvSpPr>
            <p:spPr>
              <a:xfrm>
                <a:off x="3860025" y="1615200"/>
                <a:ext cx="119100" cy="1167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2"/>
              <p:cNvSpPr/>
              <p:nvPr/>
            </p:nvSpPr>
            <p:spPr>
              <a:xfrm rot="10800000">
                <a:off x="3888825" y="1717575"/>
                <a:ext cx="61500" cy="357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2"/>
              <p:cNvSpPr/>
              <p:nvPr/>
            </p:nvSpPr>
            <p:spPr>
              <a:xfrm>
                <a:off x="3880875" y="1634850"/>
                <a:ext cx="77400" cy="77400"/>
              </a:xfrm>
              <a:prstGeom prst="star4">
                <a:avLst>
                  <a:gd fmla="val 2009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3" name="Google Shape;1193;p72"/>
          <p:cNvSpPr txBox="1"/>
          <p:nvPr>
            <p:ph idx="3" type="body"/>
          </p:nvPr>
        </p:nvSpPr>
        <p:spPr>
          <a:xfrm>
            <a:off x="1325025" y="2580450"/>
            <a:ext cx="2734200" cy="2643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000"/>
              <a:t>Baby’s First Photo Album</a:t>
            </a:r>
            <a:endParaRPr sz="1000"/>
          </a:p>
        </p:txBody>
      </p:sp>
      <p:sp>
        <p:nvSpPr>
          <p:cNvPr id="1194" name="Google Shape;1194;p72"/>
          <p:cNvSpPr txBox="1"/>
          <p:nvPr>
            <p:ph idx="3" type="body"/>
          </p:nvPr>
        </p:nvSpPr>
        <p:spPr>
          <a:xfrm>
            <a:off x="1325025" y="2932875"/>
            <a:ext cx="2734200" cy="2643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000"/>
              <a:t>Babby Photo Album</a:t>
            </a:r>
            <a:endParaRPr sz="1000"/>
          </a:p>
        </p:txBody>
      </p:sp>
      <p:sp>
        <p:nvSpPr>
          <p:cNvPr id="1195" name="Google Shape;1195;p72"/>
          <p:cNvSpPr txBox="1"/>
          <p:nvPr>
            <p:ph idx="3" type="body"/>
          </p:nvPr>
        </p:nvSpPr>
        <p:spPr>
          <a:xfrm>
            <a:off x="1325025" y="3253750"/>
            <a:ext cx="2734200" cy="2643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000"/>
              <a:t>Buy Baby Photo Albums Online</a:t>
            </a:r>
            <a:endParaRPr sz="1000"/>
          </a:p>
        </p:txBody>
      </p:sp>
      <p:sp>
        <p:nvSpPr>
          <p:cNvPr id="1196" name="Google Shape;1196;p72"/>
          <p:cNvSpPr txBox="1"/>
          <p:nvPr>
            <p:ph idx="3" type="body"/>
          </p:nvPr>
        </p:nvSpPr>
        <p:spPr>
          <a:xfrm>
            <a:off x="1401225" y="4142850"/>
            <a:ext cx="2734200" cy="2643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000"/>
              <a:t>Buy one of a kind </a:t>
            </a:r>
            <a:r>
              <a:rPr lang="en" sz="1000"/>
              <a:t>interactive</a:t>
            </a:r>
            <a:r>
              <a:rPr lang="en" sz="1000"/>
              <a:t> photo journal for your babu	</a:t>
            </a:r>
            <a:endParaRPr sz="1000"/>
          </a:p>
        </p:txBody>
      </p:sp>
      <p:sp>
        <p:nvSpPr>
          <p:cNvPr id="1197" name="Google Shape;1197;p72"/>
          <p:cNvSpPr txBox="1"/>
          <p:nvPr>
            <p:ph idx="3" type="body"/>
          </p:nvPr>
        </p:nvSpPr>
        <p:spPr>
          <a:xfrm>
            <a:off x="1401225" y="4553200"/>
            <a:ext cx="2734200" cy="2643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000"/>
              <a:t>Hard cover baby photo albums. Help document baby’s first year.</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3"/>
          <p:cNvSpPr/>
          <p:nvPr/>
        </p:nvSpPr>
        <p:spPr>
          <a:xfrm>
            <a:off x="457200" y="838625"/>
            <a:ext cx="695400" cy="621300"/>
          </a:xfrm>
          <a:prstGeom prst="roundRect">
            <a:avLst>
              <a:gd fmla="val 16667" name="adj"/>
            </a:avLst>
          </a:prstGeom>
          <a:solidFill>
            <a:srgbClr val="F448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203" name="Google Shape;120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4" name="Google Shape;1204;p73"/>
          <p:cNvSpPr/>
          <p:nvPr/>
        </p:nvSpPr>
        <p:spPr>
          <a:xfrm rot="5400000">
            <a:off x="969614" y="1067438"/>
            <a:ext cx="340325" cy="188625"/>
          </a:xfrm>
          <a:prstGeom prst="flowChartExtract">
            <a:avLst/>
          </a:prstGeom>
          <a:solidFill>
            <a:srgbClr val="F4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3"/>
          <p:cNvSpPr/>
          <p:nvPr/>
        </p:nvSpPr>
        <p:spPr>
          <a:xfrm>
            <a:off x="1352550" y="838625"/>
            <a:ext cx="64566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3"/>
          <p:cNvSpPr txBox="1"/>
          <p:nvPr>
            <p:ph idx="1" type="subTitle"/>
          </p:nvPr>
        </p:nvSpPr>
        <p:spPr>
          <a:xfrm>
            <a:off x="300" y="841050"/>
            <a:ext cx="8046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Provide recommendations on any updates you think should be made (if any) to the landing page.</a:t>
            </a:r>
            <a:endParaRPr/>
          </a:p>
        </p:txBody>
      </p:sp>
      <p:sp>
        <p:nvSpPr>
          <p:cNvPr id="1207" name="Google Shape;1207;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sp>
        <p:nvSpPr>
          <p:cNvPr id="1208" name="Google Shape;1208;p73"/>
          <p:cNvSpPr txBox="1"/>
          <p:nvPr>
            <p:ph idx="3" type="body"/>
          </p:nvPr>
        </p:nvSpPr>
        <p:spPr>
          <a:xfrm>
            <a:off x="990775" y="1665250"/>
            <a:ext cx="6358800" cy="32409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AutoNum type="arabicParenR"/>
            </a:pPr>
            <a:r>
              <a:rPr lang="en"/>
              <a:t>Change landing page to promote baby album or change the ad’s URL to reflect the baby album section of the site.</a:t>
            </a:r>
            <a:endParaRPr/>
          </a:p>
          <a:p>
            <a:pPr indent="0" lvl="0" marL="457200" rtl="0" algn="l">
              <a:spcBef>
                <a:spcPts val="800"/>
              </a:spcBef>
              <a:spcAft>
                <a:spcPts val="0"/>
              </a:spcAft>
              <a:buNone/>
            </a:pPr>
            <a:r>
              <a:rPr lang="en"/>
              <a:t>https://www.artifactuprising.com/photo-books/baby-board-book</a:t>
            </a:r>
            <a:endParaRPr/>
          </a:p>
          <a:p>
            <a:pPr indent="-317500" lvl="0" marL="457200" rtl="0" algn="l">
              <a:spcBef>
                <a:spcPts val="800"/>
              </a:spcBef>
              <a:spcAft>
                <a:spcPts val="0"/>
              </a:spcAft>
              <a:buSzPts val="1400"/>
              <a:buAutoNum type="arabicParenR"/>
            </a:pPr>
            <a:r>
              <a:rPr lang="en"/>
              <a:t>Add pop up on landing page to promote a discount</a:t>
            </a:r>
            <a:endParaRPr/>
          </a:p>
        </p:txBody>
      </p:sp>
      <p:cxnSp>
        <p:nvCxnSpPr>
          <p:cNvPr id="1209" name="Google Shape;1209;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11" name="Google Shape;1211;p73"/>
          <p:cNvPicPr preferRelativeResize="0"/>
          <p:nvPr/>
        </p:nvPicPr>
        <p:blipFill>
          <a:blip r:embed="rId3">
            <a:alphaModFix/>
          </a:blip>
          <a:stretch>
            <a:fillRect/>
          </a:stretch>
        </p:blipFill>
        <p:spPr>
          <a:xfrm>
            <a:off x="6211223" y="2552775"/>
            <a:ext cx="3344601" cy="27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p74"/>
          <p:cNvPicPr preferRelativeResize="0"/>
          <p:nvPr/>
        </p:nvPicPr>
        <p:blipFill rotWithShape="1">
          <a:blip r:embed="rId3">
            <a:alphaModFix/>
          </a:blip>
          <a:srcRect b="14235" l="0" r="0" t="1334"/>
          <a:stretch/>
        </p:blipFill>
        <p:spPr>
          <a:xfrm>
            <a:off x="0" y="25"/>
            <a:ext cx="9144000" cy="5143501"/>
          </a:xfrm>
          <a:prstGeom prst="rect">
            <a:avLst/>
          </a:prstGeom>
          <a:noFill/>
          <a:ln>
            <a:noFill/>
          </a:ln>
        </p:spPr>
      </p:pic>
      <p:sp>
        <p:nvSpPr>
          <p:cNvPr id="1217" name="Google Shape;121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sp>
        <p:nvSpPr>
          <p:cNvPr id="1218" name="Google Shape;1218;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74"/>
          <p:cNvSpPr/>
          <p:nvPr/>
        </p:nvSpPr>
        <p:spPr>
          <a:xfrm>
            <a:off x="5924550" y="845425"/>
            <a:ext cx="2945100" cy="2755200"/>
          </a:xfrm>
          <a:prstGeom prst="roundRect">
            <a:avLst>
              <a:gd fmla="val 565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74"/>
          <p:cNvGrpSpPr/>
          <p:nvPr/>
        </p:nvGrpSpPr>
        <p:grpSpPr>
          <a:xfrm>
            <a:off x="5029200" y="845413"/>
            <a:ext cx="776889" cy="621300"/>
            <a:chOff x="457200" y="1378813"/>
            <a:chExt cx="776889" cy="621300"/>
          </a:xfrm>
        </p:grpSpPr>
        <p:sp>
          <p:nvSpPr>
            <p:cNvPr id="1221" name="Google Shape;1221;p7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222" name="Google Shape;1222;p7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74"/>
          <p:cNvSpPr txBox="1"/>
          <p:nvPr/>
        </p:nvSpPr>
        <p:spPr>
          <a:xfrm>
            <a:off x="6110900" y="897482"/>
            <a:ext cx="2552700" cy="25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edium"/>
                <a:ea typeface="Roboto Medium"/>
                <a:cs typeface="Roboto Medium"/>
                <a:sym typeface="Roboto Medium"/>
              </a:rPr>
              <a:t>As a class, we will follow the scenario below and create a search ad.</a:t>
            </a:r>
            <a:endParaRPr sz="1300">
              <a:solidFill>
                <a:schemeClr val="dk1"/>
              </a:solidFill>
              <a:latin typeface="Roboto Medium"/>
              <a:ea typeface="Roboto Medium"/>
              <a:cs typeface="Roboto Medium"/>
              <a:sym typeface="Roboto Medium"/>
            </a:endParaRPr>
          </a:p>
          <a:p>
            <a:pPr indent="0" lvl="0" marL="0" rtl="0" algn="l">
              <a:spcBef>
                <a:spcPts val="800"/>
              </a:spcBef>
              <a:spcAft>
                <a:spcPts val="0"/>
              </a:spcAft>
              <a:buNone/>
            </a:pPr>
            <a:r>
              <a:rPr lang="en" sz="1800">
                <a:solidFill>
                  <a:schemeClr val="dk1"/>
                </a:solidFill>
                <a:latin typeface="Roboto Medium"/>
                <a:ea typeface="Roboto Medium"/>
                <a:cs typeface="Roboto Medium"/>
                <a:sym typeface="Roboto Medium"/>
              </a:rPr>
              <a:t>Scenario #2:</a:t>
            </a:r>
            <a:endParaRPr sz="1800">
              <a:solidFill>
                <a:schemeClr val="dk1"/>
              </a:solidFill>
              <a:latin typeface="Roboto Medium"/>
              <a:ea typeface="Roboto Medium"/>
              <a:cs typeface="Roboto Medium"/>
              <a:sym typeface="Roboto Medium"/>
            </a:endParaRPr>
          </a:p>
          <a:p>
            <a:pPr indent="0" lvl="0" marL="0" rtl="0" algn="l">
              <a:spcBef>
                <a:spcPts val="400"/>
              </a:spcBef>
              <a:spcAft>
                <a:spcPts val="0"/>
              </a:spcAft>
              <a:buNone/>
            </a:pPr>
            <a:r>
              <a:rPr lang="en" sz="1200">
                <a:solidFill>
                  <a:schemeClr val="dk1"/>
                </a:solidFill>
                <a:latin typeface="Roboto"/>
                <a:ea typeface="Roboto"/>
                <a:cs typeface="Roboto"/>
                <a:sym typeface="Roboto"/>
              </a:rPr>
              <a:t>Amoeba Music is a vinyl, CD, movie &amp; merch store. They buy and sell new &amp; used vinyls, DVDs, and CDs, and offer free shipping on music &amp; movies</a:t>
            </a:r>
            <a:r>
              <a:rPr lang="en" sz="1200">
                <a:solidFill>
                  <a:schemeClr val="dk1"/>
                </a:solidFill>
                <a:latin typeface="Roboto"/>
                <a:ea typeface="Roboto"/>
                <a:cs typeface="Roboto"/>
                <a:sym typeface="Roboto"/>
              </a:rPr>
              <a:t>. Their website: </a:t>
            </a:r>
            <a:r>
              <a:rPr lang="en" sz="1100" u="sng">
                <a:solidFill>
                  <a:schemeClr val="hlink"/>
                </a:solidFill>
                <a:hlinkClick r:id="rId4"/>
              </a:rPr>
              <a:t>https://www.amoeba.com/</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cxnSp>
        <p:nvCxnSpPr>
          <p:cNvPr id="1224" name="Google Shape;122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BBBB"/>
        </a:solidFill>
      </p:bgPr>
    </p:bg>
    <p:spTree>
      <p:nvGrpSpPr>
        <p:cNvPr id="1229" name="Shape 1229"/>
        <p:cNvGrpSpPr/>
        <p:nvPr/>
      </p:nvGrpSpPr>
      <p:grpSpPr>
        <a:xfrm>
          <a:off x="0" y="0"/>
          <a:ext cx="0" cy="0"/>
          <a:chOff x="0" y="0"/>
          <a:chExt cx="0" cy="0"/>
        </a:xfrm>
      </p:grpSpPr>
      <p:sp>
        <p:nvSpPr>
          <p:cNvPr id="1230" name="Google Shape;1230;p75"/>
          <p:cNvSpPr/>
          <p:nvPr/>
        </p:nvSpPr>
        <p:spPr>
          <a:xfrm>
            <a:off x="457200" y="780925"/>
            <a:ext cx="695400" cy="621300"/>
          </a:xfrm>
          <a:prstGeom prst="roundRect">
            <a:avLst>
              <a:gd fmla="val 16667" name="adj"/>
            </a:avLst>
          </a:prstGeom>
          <a:solidFill>
            <a:srgbClr val="AFD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231" name="Google Shape;1231;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2" name="Google Shape;1232;p75"/>
          <p:cNvSpPr/>
          <p:nvPr/>
        </p:nvSpPr>
        <p:spPr>
          <a:xfrm rot="5400000">
            <a:off x="969614" y="1009738"/>
            <a:ext cx="340325" cy="188625"/>
          </a:xfrm>
          <a:prstGeom prst="flowChartExtract">
            <a:avLst/>
          </a:prstGeom>
          <a:solidFill>
            <a:srgbClr val="AF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1352550" y="783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txBox="1"/>
          <p:nvPr>
            <p:ph idx="1" type="subTitle"/>
          </p:nvPr>
        </p:nvSpPr>
        <p:spPr>
          <a:xfrm>
            <a:off x="-11875" y="785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solidFill>
                  <a:schemeClr val="dk1"/>
                </a:solidFill>
                <a:latin typeface="Roboto"/>
                <a:ea typeface="Roboto"/>
                <a:cs typeface="Roboto"/>
                <a:sym typeface="Roboto"/>
              </a:rPr>
              <a:t>Create a text ad and choose at least four extensions to help the company promote online purchases of their vinyl products. The keywords for the ad should be versions of “buy vinyl records.”</a:t>
            </a:r>
            <a:endParaRPr sz="1250">
              <a:latin typeface="Roboto"/>
              <a:ea typeface="Roboto"/>
              <a:cs typeface="Roboto"/>
              <a:sym typeface="Roboto"/>
            </a:endParaRPr>
          </a:p>
        </p:txBody>
      </p:sp>
      <p:sp>
        <p:nvSpPr>
          <p:cNvPr id="1235" name="Google Shape;123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sp>
        <p:nvSpPr>
          <p:cNvPr id="1236" name="Google Shape;1236;p75"/>
          <p:cNvSpPr txBox="1"/>
          <p:nvPr/>
        </p:nvSpPr>
        <p:spPr>
          <a:xfrm>
            <a:off x="4864725" y="1746300"/>
            <a:ext cx="44622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Choose which ad extensions you would use.</a:t>
            </a:r>
            <a:endParaRPr/>
          </a:p>
        </p:txBody>
      </p:sp>
      <p:sp>
        <p:nvSpPr>
          <p:cNvPr id="1237" name="Google Shape;1237;p75"/>
          <p:cNvSpPr/>
          <p:nvPr/>
        </p:nvSpPr>
        <p:spPr>
          <a:xfrm>
            <a:off x="4937975" y="2183075"/>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Sitelink extension</a:t>
            </a:r>
            <a:endParaRPr sz="1300">
              <a:solidFill>
                <a:schemeClr val="dk1"/>
              </a:solidFill>
              <a:latin typeface="Roboto Medium"/>
              <a:ea typeface="Roboto Medium"/>
              <a:cs typeface="Roboto Medium"/>
              <a:sym typeface="Roboto Medium"/>
            </a:endParaRPr>
          </a:p>
        </p:txBody>
      </p:sp>
      <p:sp>
        <p:nvSpPr>
          <p:cNvPr id="1238" name="Google Shape;1238;p75"/>
          <p:cNvSpPr/>
          <p:nvPr/>
        </p:nvSpPr>
        <p:spPr>
          <a:xfrm>
            <a:off x="4937975" y="2897050"/>
            <a:ext cx="1733700" cy="463800"/>
          </a:xfrm>
          <a:prstGeom prst="rect">
            <a:avLst/>
          </a:prstGeom>
          <a:solidFill>
            <a:srgbClr val="AFD8DC"/>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Callout extension</a:t>
            </a:r>
            <a:endParaRPr sz="1300">
              <a:solidFill>
                <a:schemeClr val="dk1"/>
              </a:solidFill>
              <a:latin typeface="Roboto Medium"/>
              <a:ea typeface="Roboto Medium"/>
              <a:cs typeface="Roboto Medium"/>
              <a:sym typeface="Roboto Medium"/>
            </a:endParaRPr>
          </a:p>
        </p:txBody>
      </p:sp>
      <p:sp>
        <p:nvSpPr>
          <p:cNvPr id="1239" name="Google Shape;1239;p75"/>
          <p:cNvSpPr/>
          <p:nvPr/>
        </p:nvSpPr>
        <p:spPr>
          <a:xfrm>
            <a:off x="4937975" y="3611025"/>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Call extension</a:t>
            </a:r>
            <a:endParaRPr sz="1300">
              <a:solidFill>
                <a:schemeClr val="dk1"/>
              </a:solidFill>
              <a:latin typeface="Roboto Medium"/>
              <a:ea typeface="Roboto Medium"/>
              <a:cs typeface="Roboto Medium"/>
              <a:sym typeface="Roboto Medium"/>
            </a:endParaRPr>
          </a:p>
        </p:txBody>
      </p:sp>
      <p:sp>
        <p:nvSpPr>
          <p:cNvPr id="1240" name="Google Shape;1240;p75"/>
          <p:cNvSpPr/>
          <p:nvPr/>
        </p:nvSpPr>
        <p:spPr>
          <a:xfrm>
            <a:off x="4937975" y="4325000"/>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Location extension</a:t>
            </a:r>
            <a:endParaRPr sz="1300">
              <a:solidFill>
                <a:schemeClr val="dk1"/>
              </a:solidFill>
              <a:latin typeface="Roboto Medium"/>
              <a:ea typeface="Roboto Medium"/>
              <a:cs typeface="Roboto Medium"/>
              <a:sym typeface="Roboto Medium"/>
            </a:endParaRPr>
          </a:p>
        </p:txBody>
      </p:sp>
      <p:sp>
        <p:nvSpPr>
          <p:cNvPr id="1241" name="Google Shape;1241;p75"/>
          <p:cNvSpPr/>
          <p:nvPr/>
        </p:nvSpPr>
        <p:spPr>
          <a:xfrm>
            <a:off x="6900275" y="2183075"/>
            <a:ext cx="1733700" cy="463800"/>
          </a:xfrm>
          <a:prstGeom prst="rect">
            <a:avLst/>
          </a:prstGeom>
          <a:solidFill>
            <a:schemeClr val="accent1"/>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Price extension</a:t>
            </a:r>
            <a:endParaRPr sz="1300">
              <a:solidFill>
                <a:schemeClr val="dk1"/>
              </a:solidFill>
              <a:latin typeface="Roboto Medium"/>
              <a:ea typeface="Roboto Medium"/>
              <a:cs typeface="Roboto Medium"/>
              <a:sym typeface="Roboto Medium"/>
            </a:endParaRPr>
          </a:p>
        </p:txBody>
      </p:sp>
      <p:sp>
        <p:nvSpPr>
          <p:cNvPr id="1242" name="Google Shape;1242;p75"/>
          <p:cNvSpPr/>
          <p:nvPr/>
        </p:nvSpPr>
        <p:spPr>
          <a:xfrm>
            <a:off x="6900275" y="2897050"/>
            <a:ext cx="1733700" cy="463800"/>
          </a:xfrm>
          <a:prstGeom prst="rect">
            <a:avLst/>
          </a:prstGeom>
          <a:solidFill>
            <a:srgbClr val="AFD8DC"/>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App extension</a:t>
            </a:r>
            <a:endParaRPr sz="1300">
              <a:solidFill>
                <a:schemeClr val="dk1"/>
              </a:solidFill>
              <a:latin typeface="Roboto Medium"/>
              <a:ea typeface="Roboto Medium"/>
              <a:cs typeface="Roboto Medium"/>
              <a:sym typeface="Roboto Medium"/>
            </a:endParaRPr>
          </a:p>
        </p:txBody>
      </p:sp>
      <p:sp>
        <p:nvSpPr>
          <p:cNvPr id="1243" name="Google Shape;1243;p75"/>
          <p:cNvSpPr/>
          <p:nvPr/>
        </p:nvSpPr>
        <p:spPr>
          <a:xfrm>
            <a:off x="6900275" y="3611013"/>
            <a:ext cx="1733700" cy="463800"/>
          </a:xfrm>
          <a:prstGeom prst="rect">
            <a:avLst/>
          </a:prstGeom>
          <a:solidFill>
            <a:srgbClr val="AFD8DC"/>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Medium"/>
                <a:ea typeface="Roboto Medium"/>
                <a:cs typeface="Roboto Medium"/>
                <a:sym typeface="Roboto Medium"/>
              </a:rPr>
              <a:t>Promotion extension</a:t>
            </a:r>
            <a:endParaRPr sz="1300">
              <a:solidFill>
                <a:schemeClr val="dk1"/>
              </a:solidFill>
              <a:latin typeface="Roboto Medium"/>
              <a:ea typeface="Roboto Medium"/>
              <a:cs typeface="Roboto Medium"/>
              <a:sym typeface="Roboto Medium"/>
            </a:endParaRPr>
          </a:p>
        </p:txBody>
      </p:sp>
      <p:sp>
        <p:nvSpPr>
          <p:cNvPr id="1244" name="Google Shape;1244;p75"/>
          <p:cNvSpPr/>
          <p:nvPr/>
        </p:nvSpPr>
        <p:spPr>
          <a:xfrm>
            <a:off x="6900275" y="4324988"/>
            <a:ext cx="1733700" cy="463800"/>
          </a:xfrm>
          <a:prstGeom prst="rect">
            <a:avLst/>
          </a:prstGeom>
          <a:solidFill>
            <a:srgbClr val="AFD8DC"/>
          </a:solidFill>
          <a:ln>
            <a:noFill/>
          </a:ln>
          <a:effectLst>
            <a:outerShdw blurRad="57150" rotWithShape="0" algn="bl">
              <a:srgbClr val="000000">
                <a:alpha val="41000"/>
              </a:srgbClr>
            </a:outerShdw>
          </a:effectLst>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300">
                <a:solidFill>
                  <a:schemeClr val="dk1"/>
                </a:solidFill>
                <a:latin typeface="Roboto Medium"/>
                <a:ea typeface="Roboto Medium"/>
                <a:cs typeface="Roboto Medium"/>
                <a:sym typeface="Roboto Medium"/>
              </a:rPr>
              <a:t>Affiliate location extension</a:t>
            </a:r>
            <a:endParaRPr sz="1300">
              <a:solidFill>
                <a:schemeClr val="dk1"/>
              </a:solidFill>
              <a:latin typeface="Roboto Medium"/>
              <a:ea typeface="Roboto Medium"/>
              <a:cs typeface="Roboto Medium"/>
              <a:sym typeface="Roboto Medium"/>
            </a:endParaRPr>
          </a:p>
        </p:txBody>
      </p:sp>
      <p:grpSp>
        <p:nvGrpSpPr>
          <p:cNvPr id="1245" name="Google Shape;1245;p75"/>
          <p:cNvGrpSpPr/>
          <p:nvPr/>
        </p:nvGrpSpPr>
        <p:grpSpPr>
          <a:xfrm>
            <a:off x="643800" y="1746300"/>
            <a:ext cx="3928200" cy="3417100"/>
            <a:chOff x="4510700" y="1493425"/>
            <a:chExt cx="3928200" cy="3417100"/>
          </a:xfrm>
        </p:grpSpPr>
        <p:sp>
          <p:nvSpPr>
            <p:cNvPr id="1246" name="Google Shape;1246;p75"/>
            <p:cNvSpPr/>
            <p:nvPr/>
          </p:nvSpPr>
          <p:spPr>
            <a:xfrm>
              <a:off x="4510700" y="1493425"/>
              <a:ext cx="3928200" cy="3417000"/>
            </a:xfrm>
            <a:prstGeom prst="rect">
              <a:avLst/>
            </a:prstGeom>
            <a:solidFill>
              <a:srgbClr val="FFFFFF"/>
            </a:solidFill>
            <a:ln>
              <a:noFill/>
            </a:ln>
            <a:effectLst>
              <a:outerShdw blurRad="114300" rotWithShape="0" algn="bl">
                <a:schemeClr val="accent3">
                  <a:alpha val="7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txBox="1"/>
            <p:nvPr/>
          </p:nvSpPr>
          <p:spPr>
            <a:xfrm>
              <a:off x="4557300" y="1535825"/>
              <a:ext cx="3327000" cy="3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New text ad</a:t>
              </a:r>
              <a:endParaRPr sz="1100">
                <a:solidFill>
                  <a:srgbClr val="434343"/>
                </a:solidFill>
                <a:latin typeface="Roboto"/>
                <a:ea typeface="Roboto"/>
                <a:cs typeface="Roboto"/>
                <a:sym typeface="Roboto"/>
              </a:endParaRPr>
            </a:p>
            <a:p>
              <a:pPr indent="0" lvl="0" marL="0" rtl="0" algn="l">
                <a:spcBef>
                  <a:spcPts val="0"/>
                </a:spcBef>
                <a:spcAft>
                  <a:spcPts val="0"/>
                </a:spcAft>
                <a:buNone/>
              </a:pPr>
              <a:r>
                <a:t/>
              </a:r>
              <a:endParaRPr sz="900">
                <a:solidFill>
                  <a:schemeClr val="accent3"/>
                </a:solidFill>
                <a:latin typeface="Roboto"/>
                <a:ea typeface="Roboto"/>
                <a:cs typeface="Roboto"/>
                <a:sym typeface="Roboto"/>
              </a:endParaRPr>
            </a:p>
            <a:p>
              <a:pPr indent="0" lvl="0" marL="0" rtl="0" algn="l">
                <a:spcBef>
                  <a:spcPts val="0"/>
                </a:spcBef>
                <a:spcAft>
                  <a:spcPts val="0"/>
                </a:spcAft>
                <a:buNone/>
              </a:pPr>
              <a:r>
                <a:rPr lang="en" sz="900">
                  <a:solidFill>
                    <a:schemeClr val="accent3"/>
                  </a:solidFill>
                  <a:latin typeface="Roboto"/>
                  <a:ea typeface="Roboto"/>
                  <a:cs typeface="Roboto"/>
                  <a:sym typeface="Roboto"/>
                </a:rPr>
                <a:t>Final URL</a:t>
              </a:r>
              <a:endParaRPr sz="900">
                <a:solidFill>
                  <a:schemeClr val="accent3"/>
                </a:solidFill>
                <a:latin typeface="Roboto"/>
                <a:ea typeface="Roboto"/>
                <a:cs typeface="Roboto"/>
                <a:sym typeface="Roboto"/>
              </a:endParaRPr>
            </a:p>
            <a:p>
              <a:pPr indent="0" lvl="0" marL="0" rtl="0" algn="l">
                <a:spcBef>
                  <a:spcPts val="200"/>
                </a:spcBef>
                <a:spcAft>
                  <a:spcPts val="0"/>
                </a:spcAft>
                <a:buNone/>
              </a:pPr>
              <a:r>
                <a:rPr lang="en" sz="900">
                  <a:latin typeface="Roboto"/>
                  <a:ea typeface="Roboto"/>
                  <a:cs typeface="Roboto"/>
                  <a:sym typeface="Roboto"/>
                </a:rPr>
                <a:t>https://www.amoeba.com</a:t>
              </a:r>
              <a:endParaRPr sz="900">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Classic and New Vinyl, Tapes, and CDs</a:t>
              </a:r>
              <a:endParaRPr sz="900">
                <a:solidFill>
                  <a:schemeClr val="accent3"/>
                </a:solidFill>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Buy Your Favorite Albums on Vinyl</a:t>
              </a:r>
              <a:endParaRPr sz="900">
                <a:solidFill>
                  <a:schemeClr val="accent3"/>
                </a:solidFill>
                <a:latin typeface="Roboto"/>
                <a:ea typeface="Roboto"/>
                <a:cs typeface="Roboto"/>
                <a:sym typeface="Roboto"/>
              </a:endParaRPr>
            </a:p>
            <a:p>
              <a:pPr indent="0" lvl="0" marL="0" rtl="0" algn="l">
                <a:spcBef>
                  <a:spcPts val="1600"/>
                </a:spcBef>
                <a:spcAft>
                  <a:spcPts val="0"/>
                </a:spcAft>
                <a:buNone/>
              </a:pPr>
              <a:r>
                <a:rPr lang="en" sz="900">
                  <a:solidFill>
                    <a:schemeClr val="accent3"/>
                  </a:solidFill>
                  <a:latin typeface="Roboto"/>
                  <a:ea typeface="Roboto"/>
                  <a:cs typeface="Roboto"/>
                  <a:sym typeface="Roboto"/>
                </a:rPr>
                <a:t>Buy, Sell, and Trade Vinyls</a:t>
              </a:r>
              <a:endParaRPr sz="900">
                <a:solidFill>
                  <a:schemeClr val="accent3"/>
                </a:solidFill>
                <a:latin typeface="Roboto"/>
                <a:ea typeface="Roboto"/>
                <a:cs typeface="Roboto"/>
                <a:sym typeface="Roboto"/>
              </a:endParaRPr>
            </a:p>
            <a:p>
              <a:pPr indent="0" lvl="0" marL="0" rtl="0" algn="l">
                <a:spcBef>
                  <a:spcPts val="1200"/>
                </a:spcBef>
                <a:spcAft>
                  <a:spcPts val="0"/>
                </a:spcAft>
                <a:buNone/>
              </a:pPr>
              <a:r>
                <a:rPr lang="en" sz="900">
                  <a:solidFill>
                    <a:schemeClr val="accent3"/>
                  </a:solidFill>
                  <a:latin typeface="Roboto"/>
                  <a:ea typeface="Roboto"/>
                  <a:cs typeface="Roboto"/>
                  <a:sym typeface="Roboto"/>
                </a:rPr>
                <a:t>Display path</a:t>
              </a:r>
              <a:endParaRPr sz="900">
                <a:solidFill>
                  <a:schemeClr val="accent3"/>
                </a:solidFill>
                <a:latin typeface="Roboto"/>
                <a:ea typeface="Roboto"/>
                <a:cs typeface="Roboto"/>
                <a:sym typeface="Roboto"/>
              </a:endParaRPr>
            </a:p>
            <a:p>
              <a:pPr indent="0" lvl="0" marL="0" rtl="0" algn="l">
                <a:spcBef>
                  <a:spcPts val="200"/>
                </a:spcBef>
                <a:spcAft>
                  <a:spcPts val="0"/>
                </a:spcAft>
                <a:buNone/>
              </a:pPr>
              <a:r>
                <a:rPr lang="en" sz="900">
                  <a:solidFill>
                    <a:schemeClr val="accent3"/>
                  </a:solidFill>
                  <a:latin typeface="Roboto"/>
                  <a:ea typeface="Roboto"/>
                  <a:cs typeface="Roboto"/>
                  <a:sym typeface="Roboto"/>
                </a:rPr>
                <a:t>https://www.amoeba.com </a:t>
              </a:r>
              <a:r>
                <a:rPr lang="en" sz="900">
                  <a:solidFill>
                    <a:schemeClr val="accent3"/>
                  </a:solidFill>
                  <a:latin typeface="Roboto"/>
                  <a:ea typeface="Roboto"/>
                  <a:cs typeface="Roboto"/>
                  <a:sym typeface="Roboto"/>
                </a:rPr>
                <a:t>/ See-Amoeba-Your-Vinyl               / music/cd-and-vinyl</a:t>
              </a:r>
              <a:endParaRPr sz="900">
                <a:solidFill>
                  <a:schemeClr val="accent3"/>
                </a:solidFill>
                <a:latin typeface="Roboto"/>
                <a:ea typeface="Roboto"/>
                <a:cs typeface="Roboto"/>
                <a:sym typeface="Roboto"/>
              </a:endParaRPr>
            </a:p>
            <a:p>
              <a:pPr indent="0" lvl="0" marL="0" rtl="0" algn="l">
                <a:spcBef>
                  <a:spcPts val="2200"/>
                </a:spcBef>
                <a:spcAft>
                  <a:spcPts val="0"/>
                </a:spcAft>
                <a:buNone/>
              </a:pPr>
              <a:r>
                <a:rPr lang="en" sz="900">
                  <a:solidFill>
                    <a:schemeClr val="accent3"/>
                  </a:solidFill>
                  <a:latin typeface="Roboto"/>
                  <a:ea typeface="Roboto"/>
                  <a:cs typeface="Roboto"/>
                  <a:sym typeface="Roboto"/>
                </a:rPr>
                <a:t>Description 1</a:t>
              </a:r>
              <a:endParaRPr sz="900">
                <a:solidFill>
                  <a:schemeClr val="accent3"/>
                </a:solidFill>
                <a:latin typeface="Roboto"/>
                <a:ea typeface="Roboto"/>
                <a:cs typeface="Roboto"/>
                <a:sym typeface="Roboto"/>
              </a:endParaRPr>
            </a:p>
            <a:p>
              <a:pPr indent="0" lvl="0" marL="0" rtl="0" algn="l">
                <a:spcBef>
                  <a:spcPts val="2200"/>
                </a:spcBef>
                <a:spcAft>
                  <a:spcPts val="0"/>
                </a:spcAft>
                <a:buNone/>
              </a:pPr>
              <a:r>
                <a:rPr lang="en" sz="900">
                  <a:solidFill>
                    <a:schemeClr val="accent3"/>
                  </a:solidFill>
                  <a:latin typeface="Roboto"/>
                  <a:ea typeface="Roboto"/>
                  <a:cs typeface="Roboto"/>
                  <a:sym typeface="Roboto"/>
                </a:rPr>
                <a:t>Description 2</a:t>
              </a:r>
              <a:endParaRPr sz="900">
                <a:solidFill>
                  <a:schemeClr val="accent3"/>
                </a:solidFill>
                <a:latin typeface="Roboto"/>
                <a:ea typeface="Roboto"/>
                <a:cs typeface="Roboto"/>
                <a:sym typeface="Roboto"/>
              </a:endParaRPr>
            </a:p>
          </p:txBody>
        </p:sp>
        <p:grpSp>
          <p:nvGrpSpPr>
            <p:cNvPr id="1248" name="Google Shape;1248;p75"/>
            <p:cNvGrpSpPr/>
            <p:nvPr/>
          </p:nvGrpSpPr>
          <p:grpSpPr>
            <a:xfrm>
              <a:off x="8061925" y="2012800"/>
              <a:ext cx="225600" cy="229500"/>
              <a:chOff x="3575650" y="1695925"/>
              <a:chExt cx="225600" cy="229500"/>
            </a:xfrm>
          </p:grpSpPr>
          <p:sp>
            <p:nvSpPr>
              <p:cNvPr id="1249" name="Google Shape;1249;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50" name="Google Shape;1250;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1" name="Google Shape;1251;p75"/>
            <p:cNvCxnSpPr/>
            <p:nvPr/>
          </p:nvCxnSpPr>
          <p:spPr>
            <a:xfrm>
              <a:off x="4629300" y="227745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252" name="Google Shape;1252;p75"/>
            <p:cNvCxnSpPr/>
            <p:nvPr/>
          </p:nvCxnSpPr>
          <p:spPr>
            <a:xfrm>
              <a:off x="4629300" y="261240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253" name="Google Shape;1253;p75"/>
            <p:cNvCxnSpPr/>
            <p:nvPr/>
          </p:nvCxnSpPr>
          <p:spPr>
            <a:xfrm>
              <a:off x="4629300" y="2960050"/>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254" name="Google Shape;1254;p75"/>
            <p:cNvCxnSpPr/>
            <p:nvPr/>
          </p:nvCxnSpPr>
          <p:spPr>
            <a:xfrm>
              <a:off x="4629300" y="3298175"/>
              <a:ext cx="3705300" cy="0"/>
            </a:xfrm>
            <a:prstGeom prst="straightConnector1">
              <a:avLst/>
            </a:prstGeom>
            <a:noFill/>
            <a:ln cap="flat" cmpd="sng" w="9525">
              <a:solidFill>
                <a:srgbClr val="D3DBDF"/>
              </a:solidFill>
              <a:prstDash val="solid"/>
              <a:round/>
              <a:headEnd len="med" w="med" type="none"/>
              <a:tailEnd len="med" w="med" type="none"/>
            </a:ln>
          </p:spPr>
        </p:cxnSp>
        <p:grpSp>
          <p:nvGrpSpPr>
            <p:cNvPr id="1255" name="Google Shape;1255;p75"/>
            <p:cNvGrpSpPr/>
            <p:nvPr/>
          </p:nvGrpSpPr>
          <p:grpSpPr>
            <a:xfrm>
              <a:off x="8061925" y="2330175"/>
              <a:ext cx="225600" cy="229500"/>
              <a:chOff x="3575650" y="1695925"/>
              <a:chExt cx="225600" cy="229500"/>
            </a:xfrm>
          </p:grpSpPr>
          <p:sp>
            <p:nvSpPr>
              <p:cNvPr id="1256" name="Google Shape;1256;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57" name="Google Shape;1257;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75"/>
            <p:cNvGrpSpPr/>
            <p:nvPr/>
          </p:nvGrpSpPr>
          <p:grpSpPr>
            <a:xfrm>
              <a:off x="8061925" y="2671463"/>
              <a:ext cx="225600" cy="229500"/>
              <a:chOff x="3575650" y="1695925"/>
              <a:chExt cx="225600" cy="229500"/>
            </a:xfrm>
          </p:grpSpPr>
          <p:sp>
            <p:nvSpPr>
              <p:cNvPr id="1259" name="Google Shape;1259;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60" name="Google Shape;1260;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75"/>
            <p:cNvGrpSpPr/>
            <p:nvPr/>
          </p:nvGrpSpPr>
          <p:grpSpPr>
            <a:xfrm>
              <a:off x="8061925" y="3014350"/>
              <a:ext cx="225600" cy="229500"/>
              <a:chOff x="3575650" y="1695925"/>
              <a:chExt cx="225600" cy="229500"/>
            </a:xfrm>
          </p:grpSpPr>
          <p:sp>
            <p:nvSpPr>
              <p:cNvPr id="1262" name="Google Shape;1262;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63" name="Google Shape;1263;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75"/>
            <p:cNvGrpSpPr/>
            <p:nvPr/>
          </p:nvGrpSpPr>
          <p:grpSpPr>
            <a:xfrm>
              <a:off x="8061925" y="3894963"/>
              <a:ext cx="225600" cy="229500"/>
              <a:chOff x="3575650" y="1695925"/>
              <a:chExt cx="225600" cy="229500"/>
            </a:xfrm>
          </p:grpSpPr>
          <p:sp>
            <p:nvSpPr>
              <p:cNvPr id="1265" name="Google Shape;1265;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66" name="Google Shape;1266;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7" name="Google Shape;1267;p75"/>
            <p:cNvCxnSpPr/>
            <p:nvPr/>
          </p:nvCxnSpPr>
          <p:spPr>
            <a:xfrm>
              <a:off x="6067525" y="3755375"/>
              <a:ext cx="735900" cy="0"/>
            </a:xfrm>
            <a:prstGeom prst="straightConnector1">
              <a:avLst/>
            </a:prstGeom>
            <a:noFill/>
            <a:ln cap="flat" cmpd="sng" w="9525">
              <a:solidFill>
                <a:srgbClr val="D3DBDF"/>
              </a:solidFill>
              <a:prstDash val="solid"/>
              <a:round/>
              <a:headEnd len="med" w="med" type="none"/>
              <a:tailEnd len="med" w="med" type="none"/>
            </a:ln>
          </p:spPr>
        </p:cxnSp>
        <p:cxnSp>
          <p:nvCxnSpPr>
            <p:cNvPr id="1268" name="Google Shape;1268;p75"/>
            <p:cNvCxnSpPr/>
            <p:nvPr/>
          </p:nvCxnSpPr>
          <p:spPr>
            <a:xfrm>
              <a:off x="6835500" y="3755375"/>
              <a:ext cx="734700" cy="0"/>
            </a:xfrm>
            <a:prstGeom prst="straightConnector1">
              <a:avLst/>
            </a:prstGeom>
            <a:noFill/>
            <a:ln cap="flat" cmpd="sng" w="9525">
              <a:solidFill>
                <a:srgbClr val="D3DBDF"/>
              </a:solidFill>
              <a:prstDash val="solid"/>
              <a:round/>
              <a:headEnd len="med" w="med" type="none"/>
              <a:tailEnd len="med" w="med" type="none"/>
            </a:ln>
          </p:spPr>
        </p:cxnSp>
        <p:cxnSp>
          <p:nvCxnSpPr>
            <p:cNvPr id="1269" name="Google Shape;1269;p75"/>
            <p:cNvCxnSpPr/>
            <p:nvPr/>
          </p:nvCxnSpPr>
          <p:spPr>
            <a:xfrm>
              <a:off x="4629300" y="4169725"/>
              <a:ext cx="3705300" cy="0"/>
            </a:xfrm>
            <a:prstGeom prst="straightConnector1">
              <a:avLst/>
            </a:prstGeom>
            <a:noFill/>
            <a:ln cap="flat" cmpd="sng" w="9525">
              <a:solidFill>
                <a:srgbClr val="D3DBDF"/>
              </a:solidFill>
              <a:prstDash val="solid"/>
              <a:round/>
              <a:headEnd len="med" w="med" type="none"/>
              <a:tailEnd len="med" w="med" type="none"/>
            </a:ln>
          </p:spPr>
        </p:cxnSp>
        <p:cxnSp>
          <p:nvCxnSpPr>
            <p:cNvPr id="1270" name="Google Shape;1270;p75"/>
            <p:cNvCxnSpPr/>
            <p:nvPr/>
          </p:nvCxnSpPr>
          <p:spPr>
            <a:xfrm>
              <a:off x="4629300" y="4574550"/>
              <a:ext cx="3705300" cy="0"/>
            </a:xfrm>
            <a:prstGeom prst="straightConnector1">
              <a:avLst/>
            </a:prstGeom>
            <a:noFill/>
            <a:ln cap="flat" cmpd="sng" w="9525">
              <a:solidFill>
                <a:srgbClr val="D3DBDF"/>
              </a:solidFill>
              <a:prstDash val="solid"/>
              <a:round/>
              <a:headEnd len="med" w="med" type="none"/>
              <a:tailEnd len="med" w="med" type="none"/>
            </a:ln>
          </p:spPr>
        </p:cxnSp>
        <p:sp>
          <p:nvSpPr>
            <p:cNvPr id="1271" name="Google Shape;1271;p75"/>
            <p:cNvSpPr txBox="1"/>
            <p:nvPr/>
          </p:nvSpPr>
          <p:spPr>
            <a:xfrm>
              <a:off x="7908400" y="2519100"/>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272" name="Google Shape;1272;p75"/>
            <p:cNvSpPr txBox="1"/>
            <p:nvPr/>
          </p:nvSpPr>
          <p:spPr>
            <a:xfrm>
              <a:off x="7908400" y="2863173"/>
              <a:ext cx="447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273" name="Google Shape;1273;p75"/>
            <p:cNvSpPr txBox="1"/>
            <p:nvPr/>
          </p:nvSpPr>
          <p:spPr>
            <a:xfrm>
              <a:off x="7908400" y="3198924"/>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30</a:t>
              </a:r>
              <a:endParaRPr sz="1300"/>
            </a:p>
          </p:txBody>
        </p:sp>
        <p:sp>
          <p:nvSpPr>
            <p:cNvPr id="1274" name="Google Shape;1274;p75"/>
            <p:cNvSpPr txBox="1"/>
            <p:nvPr/>
          </p:nvSpPr>
          <p:spPr>
            <a:xfrm>
              <a:off x="7908400" y="4095227"/>
              <a:ext cx="447600" cy="1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90</a:t>
              </a:r>
              <a:endParaRPr sz="1300"/>
            </a:p>
          </p:txBody>
        </p:sp>
        <p:sp>
          <p:nvSpPr>
            <p:cNvPr id="1275" name="Google Shape;1275;p75"/>
            <p:cNvSpPr txBox="1"/>
            <p:nvPr/>
          </p:nvSpPr>
          <p:spPr>
            <a:xfrm>
              <a:off x="7908400" y="4485602"/>
              <a:ext cx="447600" cy="1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90</a:t>
              </a:r>
              <a:endParaRPr sz="1300"/>
            </a:p>
          </p:txBody>
        </p:sp>
        <p:sp>
          <p:nvSpPr>
            <p:cNvPr id="1276" name="Google Shape;1276;p75"/>
            <p:cNvSpPr txBox="1"/>
            <p:nvPr/>
          </p:nvSpPr>
          <p:spPr>
            <a:xfrm>
              <a:off x="7212683" y="3664975"/>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15</a:t>
              </a:r>
              <a:endParaRPr sz="1300"/>
            </a:p>
          </p:txBody>
        </p:sp>
        <p:sp>
          <p:nvSpPr>
            <p:cNvPr id="1277" name="Google Shape;1277;p75"/>
            <p:cNvSpPr txBox="1"/>
            <p:nvPr/>
          </p:nvSpPr>
          <p:spPr>
            <a:xfrm>
              <a:off x="6447021" y="3664975"/>
              <a:ext cx="4476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800">
                  <a:solidFill>
                    <a:schemeClr val="accent3"/>
                  </a:solidFill>
                  <a:latin typeface="Roboto"/>
                  <a:ea typeface="Roboto"/>
                  <a:cs typeface="Roboto"/>
                  <a:sym typeface="Roboto"/>
                </a:rPr>
                <a:t>0 / 15</a:t>
              </a:r>
              <a:endParaRPr sz="1300"/>
            </a:p>
          </p:txBody>
        </p:sp>
        <p:grpSp>
          <p:nvGrpSpPr>
            <p:cNvPr id="1278" name="Google Shape;1278;p75"/>
            <p:cNvGrpSpPr/>
            <p:nvPr/>
          </p:nvGrpSpPr>
          <p:grpSpPr>
            <a:xfrm>
              <a:off x="5242525" y="3311238"/>
              <a:ext cx="225600" cy="229500"/>
              <a:chOff x="3575650" y="1695925"/>
              <a:chExt cx="225600" cy="229500"/>
            </a:xfrm>
          </p:grpSpPr>
          <p:sp>
            <p:nvSpPr>
              <p:cNvPr id="1279" name="Google Shape;1279;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80" name="Google Shape;1280;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75"/>
            <p:cNvGrpSpPr/>
            <p:nvPr/>
          </p:nvGrpSpPr>
          <p:grpSpPr>
            <a:xfrm>
              <a:off x="8061925" y="4309075"/>
              <a:ext cx="225600" cy="229500"/>
              <a:chOff x="3575650" y="1695925"/>
              <a:chExt cx="225600" cy="229500"/>
            </a:xfrm>
          </p:grpSpPr>
          <p:sp>
            <p:nvSpPr>
              <p:cNvPr id="1282" name="Google Shape;1282;p75"/>
              <p:cNvSpPr txBox="1"/>
              <p:nvPr/>
            </p:nvSpPr>
            <p:spPr>
              <a:xfrm>
                <a:off x="3575650" y="1695925"/>
                <a:ext cx="225600" cy="22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accent3"/>
                    </a:solidFill>
                    <a:latin typeface="Roboto"/>
                    <a:ea typeface="Roboto"/>
                    <a:cs typeface="Roboto"/>
                    <a:sym typeface="Roboto"/>
                  </a:rPr>
                  <a:t>?</a:t>
                </a:r>
                <a:endParaRPr sz="900">
                  <a:solidFill>
                    <a:schemeClr val="accent3"/>
                  </a:solidFill>
                  <a:latin typeface="Roboto"/>
                  <a:ea typeface="Roboto"/>
                  <a:cs typeface="Roboto"/>
                  <a:sym typeface="Roboto"/>
                </a:endParaRPr>
              </a:p>
              <a:p>
                <a:pPr indent="0" lvl="0" marL="0" rtl="0" algn="r">
                  <a:spcBef>
                    <a:spcPts val="1600"/>
                  </a:spcBef>
                  <a:spcAft>
                    <a:spcPts val="1600"/>
                  </a:spcAft>
                  <a:buNone/>
                </a:pPr>
                <a:r>
                  <a:t/>
                </a:r>
                <a:endParaRPr sz="900">
                  <a:solidFill>
                    <a:schemeClr val="accent3"/>
                  </a:solidFill>
                  <a:latin typeface="Roboto"/>
                  <a:ea typeface="Roboto"/>
                  <a:cs typeface="Roboto"/>
                  <a:sym typeface="Roboto"/>
                </a:endParaRPr>
              </a:p>
            </p:txBody>
          </p:sp>
          <p:sp>
            <p:nvSpPr>
              <p:cNvPr id="1283" name="Google Shape;1283;p75"/>
              <p:cNvSpPr/>
              <p:nvPr/>
            </p:nvSpPr>
            <p:spPr>
              <a:xfrm>
                <a:off x="3640675" y="1800800"/>
                <a:ext cx="106500" cy="10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75"/>
            <p:cNvGrpSpPr/>
            <p:nvPr/>
          </p:nvGrpSpPr>
          <p:grpSpPr>
            <a:xfrm>
              <a:off x="8115175" y="1615200"/>
              <a:ext cx="119100" cy="138075"/>
              <a:chOff x="3860025" y="1615200"/>
              <a:chExt cx="119100" cy="138075"/>
            </a:xfrm>
          </p:grpSpPr>
          <p:sp>
            <p:nvSpPr>
              <p:cNvPr id="1285" name="Google Shape;1285;p75"/>
              <p:cNvSpPr/>
              <p:nvPr/>
            </p:nvSpPr>
            <p:spPr>
              <a:xfrm>
                <a:off x="3860025" y="1615200"/>
                <a:ext cx="119100" cy="1167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5"/>
              <p:cNvSpPr/>
              <p:nvPr/>
            </p:nvSpPr>
            <p:spPr>
              <a:xfrm rot="10800000">
                <a:off x="3888825" y="1717575"/>
                <a:ext cx="61500" cy="357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5"/>
              <p:cNvSpPr/>
              <p:nvPr/>
            </p:nvSpPr>
            <p:spPr>
              <a:xfrm>
                <a:off x="3880875" y="1634850"/>
                <a:ext cx="77400" cy="77400"/>
              </a:xfrm>
              <a:prstGeom prst="star4">
                <a:avLst>
                  <a:gd fmla="val 2009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6"/>
          <p:cNvSpPr/>
          <p:nvPr/>
        </p:nvSpPr>
        <p:spPr>
          <a:xfrm>
            <a:off x="457200" y="838625"/>
            <a:ext cx="695400" cy="621300"/>
          </a:xfrm>
          <a:prstGeom prst="roundRect">
            <a:avLst>
              <a:gd fmla="val 16667" name="adj"/>
            </a:avLst>
          </a:prstGeom>
          <a:solidFill>
            <a:srgbClr val="F448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293" name="Google Shape;12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4" name="Google Shape;1294;p76"/>
          <p:cNvSpPr/>
          <p:nvPr/>
        </p:nvSpPr>
        <p:spPr>
          <a:xfrm rot="5400000">
            <a:off x="969614" y="1067438"/>
            <a:ext cx="340325" cy="188625"/>
          </a:xfrm>
          <a:prstGeom prst="flowChartExtract">
            <a:avLst/>
          </a:prstGeom>
          <a:solidFill>
            <a:srgbClr val="F4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6"/>
          <p:cNvSpPr/>
          <p:nvPr/>
        </p:nvSpPr>
        <p:spPr>
          <a:xfrm>
            <a:off x="1352550" y="838625"/>
            <a:ext cx="64314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txBox="1"/>
          <p:nvPr>
            <p:ph idx="1" type="subTitle"/>
          </p:nvPr>
        </p:nvSpPr>
        <p:spPr>
          <a:xfrm>
            <a:off x="-12300" y="841050"/>
            <a:ext cx="8096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Provide recommendations on any updates you think should be made (if any)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to the landing page.</a:t>
            </a:r>
            <a:endParaRPr/>
          </a:p>
        </p:txBody>
      </p:sp>
      <p:sp>
        <p:nvSpPr>
          <p:cNvPr id="1297" name="Google Shape;129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Instructions: Create Search Ads</a:t>
            </a:r>
            <a:endParaRPr/>
          </a:p>
        </p:txBody>
      </p:sp>
      <p:cxnSp>
        <p:nvCxnSpPr>
          <p:cNvPr id="1298" name="Google Shape;1298;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0" name="Google Shape;1300;p76"/>
          <p:cNvSpPr txBox="1"/>
          <p:nvPr>
            <p:ph idx="3" type="body"/>
          </p:nvPr>
        </p:nvSpPr>
        <p:spPr>
          <a:xfrm>
            <a:off x="990775" y="1665250"/>
            <a:ext cx="6358800" cy="32409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AutoNum type="arabicParenR"/>
            </a:pPr>
            <a:r>
              <a:rPr lang="en"/>
              <a:t>Have buy, sell, trade at the top of the page</a:t>
            </a:r>
            <a:endParaRPr/>
          </a:p>
          <a:p>
            <a:pPr indent="-317500" lvl="0" marL="457200" rtl="0" algn="l">
              <a:spcBef>
                <a:spcPts val="0"/>
              </a:spcBef>
              <a:spcAft>
                <a:spcPts val="0"/>
              </a:spcAft>
              <a:buSzPts val="1400"/>
              <a:buAutoNum type="arabicParenR"/>
            </a:pPr>
            <a:r>
              <a:rPr lang="en"/>
              <a:t>Take user directly to the music/cd and vinyl</a:t>
            </a:r>
            <a:endParaRPr/>
          </a:p>
          <a:p>
            <a:pPr indent="-317500" lvl="0" marL="457200" rtl="0" algn="l">
              <a:spcBef>
                <a:spcPts val="0"/>
              </a:spcBef>
              <a:spcAft>
                <a:spcPts val="0"/>
              </a:spcAft>
              <a:buSzPts val="1400"/>
              <a:buAutoNum type="arabicParenR"/>
            </a:pPr>
            <a:r>
              <a:rPr lang="en"/>
              <a:t>New </a:t>
            </a:r>
            <a:r>
              <a:rPr lang="en"/>
              <a:t>releases</a:t>
            </a:r>
            <a:r>
              <a:rPr lang="en"/>
              <a:t> of vinyl </a:t>
            </a:r>
            <a:r>
              <a:rPr lang="en"/>
              <a:t>should</a:t>
            </a:r>
            <a:r>
              <a:rPr lang="en"/>
              <a:t> be on the landing page</a:t>
            </a:r>
            <a:endParaRPr/>
          </a:p>
        </p:txBody>
      </p:sp>
      <p:pic>
        <p:nvPicPr>
          <p:cNvPr id="1301" name="Google Shape;1301;p76"/>
          <p:cNvPicPr preferRelativeResize="0"/>
          <p:nvPr/>
        </p:nvPicPr>
        <p:blipFill>
          <a:blip r:embed="rId3">
            <a:alphaModFix/>
          </a:blip>
          <a:stretch>
            <a:fillRect/>
          </a:stretch>
        </p:blipFill>
        <p:spPr>
          <a:xfrm>
            <a:off x="7007475" y="2571751"/>
            <a:ext cx="2343051" cy="2887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